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4" r:id="rId4"/>
    <p:sldMasterId id="2147483675" r:id="rId5"/>
    <p:sldMasterId id="2147483676"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09C29EC5-C0C3-4BE5-97D1-CD82AFE5BB7E}">
  <a:tblStyle styleId="{09C29EC5-C0C3-4BE5-97D1-CD82AFE5BB7E}"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11" Type="http://schemas.openxmlformats.org/officeDocument/2006/relationships/slide" Target="slides/slide4.xml"/><Relationship Id="rId10" Type="http://schemas.openxmlformats.org/officeDocument/2006/relationships/slide" Target="slides/slide3.xml"/><Relationship Id="rId21" Type="http://schemas.openxmlformats.org/officeDocument/2006/relationships/slide" Target="slides/slide14.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2.xml"/><Relationship Id="rId19" Type="http://schemas.openxmlformats.org/officeDocument/2006/relationships/slide" Target="slides/slide12.xml"/><Relationship Id="rId6" Type="http://schemas.openxmlformats.org/officeDocument/2006/relationships/slideMaster" Target="slideMasters/slideMaster3.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886200" y="0"/>
            <a:ext cx="29718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med" w="med" type="none"/>
            <a:tailEnd len="med" w="med" type="none"/>
          </a:ln>
        </p:spPr>
      </p:sp>
      <p:sp>
        <p:nvSpPr>
          <p:cNvPr id="6" name="Shape 6"/>
          <p:cNvSpPr txBox="1"/>
          <p:nvPr>
            <p:ph idx="1" type="body"/>
          </p:nvPr>
        </p:nvSpPr>
        <p:spPr>
          <a:xfrm>
            <a:off x="914400" y="4343400"/>
            <a:ext cx="5029200"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800" u="none" cap="none" strike="noStrike"/>
            </a:lvl1pPr>
            <a:lvl2pPr indent="0" lvl="1" marL="0" marR="0" rtl="0" algn="l">
              <a:spcBef>
                <a:spcPts val="0"/>
              </a:spcBef>
              <a:buChar char="○"/>
              <a:defRPr b="0" i="0" sz="1800" u="none" cap="none" strike="noStrike"/>
            </a:lvl2pPr>
            <a:lvl3pPr indent="0" lvl="2" marL="0" marR="0" rtl="0" algn="l">
              <a:spcBef>
                <a:spcPts val="0"/>
              </a:spcBef>
              <a:buChar char="■"/>
              <a:defRPr b="0" i="0" sz="1800" u="none" cap="none" strike="noStrike"/>
            </a:lvl3pPr>
            <a:lvl4pPr indent="0" lvl="3" marL="0" marR="0" rtl="0" algn="l">
              <a:spcBef>
                <a:spcPts val="0"/>
              </a:spcBef>
              <a:buChar char="●"/>
              <a:defRPr b="0" i="0" sz="1800" u="none" cap="none" strike="noStrike"/>
            </a:lvl4pPr>
            <a:lvl5pPr indent="0" lvl="4" marL="0" marR="0" rtl="0" algn="l">
              <a:spcBef>
                <a:spcPts val="0"/>
              </a:spcBef>
              <a:buChar char="○"/>
              <a:defRPr b="0" i="0" sz="1800" u="none" cap="none" strike="noStrike"/>
            </a:lvl5pPr>
            <a:lvl6pPr indent="0" lvl="5" marL="0" marR="0" rtl="0" algn="l">
              <a:spcBef>
                <a:spcPts val="0"/>
              </a:spcBef>
              <a:buChar char="■"/>
              <a:defRPr b="0" i="0" sz="1800" u="none" cap="none" strike="noStrike"/>
            </a:lvl6pPr>
            <a:lvl7pPr indent="0" lvl="6" marL="0" marR="0" rtl="0" algn="l">
              <a:spcBef>
                <a:spcPts val="0"/>
              </a:spcBef>
              <a:buChar char="●"/>
              <a:defRPr b="0" i="0" sz="1800" u="none" cap="none" strike="noStrike"/>
            </a:lvl7pPr>
            <a:lvl8pPr indent="0" lvl="7" marL="0" marR="0" rtl="0" algn="l">
              <a:spcBef>
                <a:spcPts val="0"/>
              </a:spcBef>
              <a:buChar char="○"/>
              <a:defRPr b="0" i="0" sz="1800" u="none" cap="none" strike="noStrike"/>
            </a:lvl8pPr>
            <a:lvl9pPr indent="0" lvl="8" marL="0" marR="0" rtl="0" algn="l">
              <a:spcBef>
                <a:spcPts val="0"/>
              </a:spcBef>
              <a:buChar char="■"/>
              <a:defRPr b="0" i="0" sz="1800" u="none" cap="none" strike="noStrike"/>
            </a:lvl9pPr>
          </a:lstStyle>
          <a:p/>
        </p:txBody>
      </p:sp>
      <p:sp>
        <p:nvSpPr>
          <p:cNvPr id="7" name="Shape 7"/>
          <p:cNvSpPr txBox="1"/>
          <p:nvPr>
            <p:ph idx="11" type="ftr"/>
          </p:nvPr>
        </p:nvSpPr>
        <p:spPr>
          <a:xfrm>
            <a:off x="0" y="8686800"/>
            <a:ext cx="2971800" cy="457200"/>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886200" y="8686800"/>
            <a:ext cx="2971800"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txBox="1"/>
          <p:nvPr/>
        </p:nvSpPr>
        <p:spPr>
          <a:xfrm>
            <a:off x="3886200" y="8686800"/>
            <a:ext cx="2971800"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7" name="Shape 197"/>
          <p:cNvSpPr txBox="1"/>
          <p:nvPr>
            <p:ph idx="1" type="body"/>
          </p:nvPr>
        </p:nvSpPr>
        <p:spPr>
          <a:xfrm>
            <a:off x="914400" y="4343400"/>
            <a:ext cx="5029200"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72" name="Shape 272"/>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78" name="Shape 2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86" name="Shape 286"/>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87" name="Shape 287"/>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94" name="Shape 294"/>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Shape 3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301" name="Shape 301"/>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302" name="Shape 302"/>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Shape 202"/>
          <p:cNvSpPr txBox="1"/>
          <p:nvPr/>
        </p:nvSpPr>
        <p:spPr>
          <a:xfrm>
            <a:off x="3886200" y="8686800"/>
            <a:ext cx="2971800"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
        <p:nvSpPr>
          <p:cNvPr id="203" name="Shape 2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4" name="Shape 204"/>
          <p:cNvSpPr txBox="1"/>
          <p:nvPr>
            <p:ph idx="1" type="body"/>
          </p:nvPr>
        </p:nvSpPr>
        <p:spPr>
          <a:xfrm>
            <a:off x="914400" y="4343400"/>
            <a:ext cx="5029200"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12" name="Shape 2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Shape 219"/>
          <p:cNvSpPr txBox="1"/>
          <p:nvPr/>
        </p:nvSpPr>
        <p:spPr>
          <a:xfrm>
            <a:off x="3886200" y="8686800"/>
            <a:ext cx="2971800"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
        <p:nvSpPr>
          <p:cNvPr id="220" name="Shape 2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1" name="Shape 221"/>
          <p:cNvSpPr txBox="1"/>
          <p:nvPr>
            <p:ph idx="1" type="body"/>
          </p:nvPr>
        </p:nvSpPr>
        <p:spPr>
          <a:xfrm>
            <a:off x="914400" y="4343400"/>
            <a:ext cx="5029200"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txBox="1"/>
          <p:nvPr/>
        </p:nvSpPr>
        <p:spPr>
          <a:xfrm>
            <a:off x="3886200" y="8686800"/>
            <a:ext cx="2971800"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
        <p:nvSpPr>
          <p:cNvPr id="230" name="Shape 2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31" name="Shape 231"/>
          <p:cNvSpPr txBox="1"/>
          <p:nvPr>
            <p:ph idx="1" type="body"/>
          </p:nvPr>
        </p:nvSpPr>
        <p:spPr>
          <a:xfrm>
            <a:off x="914400" y="4343400"/>
            <a:ext cx="5029200"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Shape 238"/>
          <p:cNvSpPr txBox="1"/>
          <p:nvPr/>
        </p:nvSpPr>
        <p:spPr>
          <a:xfrm>
            <a:off x="3886200" y="8686800"/>
            <a:ext cx="2971800"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
        <p:nvSpPr>
          <p:cNvPr id="239" name="Shape 2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0" name="Shape 240"/>
          <p:cNvSpPr txBox="1"/>
          <p:nvPr>
            <p:ph idx="1" type="body"/>
          </p:nvPr>
        </p:nvSpPr>
        <p:spPr>
          <a:xfrm>
            <a:off x="914400" y="4343400"/>
            <a:ext cx="5029200"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49" name="Shape 249"/>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50" name="Shape 250"/>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56" name="Shape 256"/>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57" name="Shape 257"/>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Shape 262"/>
          <p:cNvSpPr txBox="1"/>
          <p:nvPr/>
        </p:nvSpPr>
        <p:spPr>
          <a:xfrm>
            <a:off x="3886200" y="8686800"/>
            <a:ext cx="2971800"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
        <p:nvSpPr>
          <p:cNvPr id="263" name="Shape 2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64" name="Shape 264"/>
          <p:cNvSpPr txBox="1"/>
          <p:nvPr>
            <p:ph idx="1" type="body"/>
          </p:nvPr>
        </p:nvSpPr>
        <p:spPr>
          <a:xfrm>
            <a:off x="914400" y="4343400"/>
            <a:ext cx="5029200"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7" name="Shape 17"/>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spcAft>
                <a:spcPts val="0"/>
              </a:spcAft>
              <a:buClr>
                <a:schemeClr val="dk1"/>
              </a:buClr>
              <a:buFont typeface="Arial"/>
              <a:buNone/>
              <a:defRPr b="0" i="0" sz="3200" u="none" cap="none" strike="noStrike">
                <a:solidFill>
                  <a:schemeClr val="dk1"/>
                </a:solidFill>
                <a:latin typeface="Arial"/>
                <a:ea typeface="Arial"/>
                <a:cs typeface="Arial"/>
                <a:sym typeface="Arial"/>
              </a:defRPr>
            </a:lvl1pPr>
            <a:lvl2pPr indent="0" lvl="1" marL="457200" marR="0" rtl="0" algn="ctr">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ctr">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0" lvl="5" marL="22860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6pPr>
            <a:lvl7pPr indent="0" lvl="6" marL="27432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7pPr>
            <a:lvl8pPr indent="0" lvl="7" marL="32004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8pPr>
            <a:lvl9pPr indent="0" lvl="8" marL="3657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9pPr>
          </a:lstStyle>
          <a:p/>
        </p:txBody>
      </p:sp>
      <p:sp>
        <p:nvSpPr>
          <p:cNvPr id="18" name="Shape 18"/>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9" name="Shape 19"/>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20" name="Shape 20"/>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72" name="Shape 72"/>
        <p:cNvGrpSpPr/>
        <p:nvPr/>
      </p:nvGrpSpPr>
      <p:grpSpPr>
        <a:xfrm>
          <a:off x="0" y="0"/>
          <a:ext cx="0" cy="0"/>
          <a:chOff x="0" y="0"/>
          <a:chExt cx="0" cy="0"/>
        </a:xfrm>
      </p:grpSpPr>
      <p:sp>
        <p:nvSpPr>
          <p:cNvPr id="73" name="Shape 73"/>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indent="0" lvl="0" marL="0" marR="0" rtl="0" algn="l">
              <a:spcBef>
                <a:spcPts val="0"/>
              </a:spcBef>
              <a:spcAft>
                <a:spcPts val="0"/>
              </a:spcAft>
              <a:buNone/>
              <a:defRPr b="1" i="0" sz="4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74" name="Shape 74"/>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1pPr>
            <a:lvl2pPr indent="0" lvl="1" marL="457200" marR="0" rtl="0" algn="l">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spcBef>
                <a:spcPts val="320"/>
              </a:spcBef>
              <a:spcAft>
                <a:spcPts val="0"/>
              </a:spcAft>
              <a:buClr>
                <a:schemeClr val="dk1"/>
              </a:buClr>
              <a:buFont typeface="Arial"/>
              <a:buNone/>
              <a:defRPr b="0" i="0" sz="1600" u="none" cap="none" strike="noStrike">
                <a:solidFill>
                  <a:schemeClr val="dk1"/>
                </a:solidFill>
                <a:latin typeface="Arial"/>
                <a:ea typeface="Arial"/>
                <a:cs typeface="Arial"/>
                <a:sym typeface="Arial"/>
              </a:defRPr>
            </a:lvl3pPr>
            <a:lvl4pPr indent="0" lvl="3" marL="13716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4pPr>
            <a:lvl5pPr indent="0" lvl="4" marL="18288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5pPr>
            <a:lvl6pPr indent="0" lvl="5" marL="22860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6pPr>
            <a:lvl7pPr indent="0" lvl="6" marL="27432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7pPr>
            <a:lvl8pPr indent="0" lvl="7" marL="32004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8pPr>
            <a:lvl9pPr indent="0" lvl="8" marL="365760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9pPr>
          </a:lstStyle>
          <a:p/>
        </p:txBody>
      </p:sp>
      <p:sp>
        <p:nvSpPr>
          <p:cNvPr id="75" name="Shape 75"/>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76" name="Shape 76"/>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77" name="Shape 77"/>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78" name="Shape 78"/>
        <p:cNvGrpSpPr/>
        <p:nvPr/>
      </p:nvGrpSpPr>
      <p:grpSpPr>
        <a:xfrm>
          <a:off x="0" y="0"/>
          <a:ext cx="0" cy="0"/>
          <a:chOff x="0" y="0"/>
          <a:chExt cx="0" cy="0"/>
        </a:xfrm>
      </p:grpSpPr>
      <p:sp>
        <p:nvSpPr>
          <p:cNvPr id="79" name="Shape 79"/>
          <p:cNvSpPr txBox="1"/>
          <p:nvPr>
            <p:ph type="title"/>
          </p:nvPr>
        </p:nvSpPr>
        <p:spPr>
          <a:xfrm>
            <a:off x="685800" y="609600"/>
            <a:ext cx="77724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80" name="Shape 80"/>
          <p:cNvSpPr txBox="1"/>
          <p:nvPr>
            <p:ph idx="1" type="body"/>
          </p:nvPr>
        </p:nvSpPr>
        <p:spPr>
          <a:xfrm>
            <a:off x="685800" y="1981200"/>
            <a:ext cx="7772400" cy="41148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81" name="Shape 81"/>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82" name="Shape 82"/>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83" name="Shape 83"/>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90" name="Shape 90"/>
        <p:cNvGrpSpPr/>
        <p:nvPr/>
      </p:nvGrpSpPr>
      <p:grpSpPr>
        <a:xfrm>
          <a:off x="0" y="0"/>
          <a:ext cx="0" cy="0"/>
          <a:chOff x="0" y="0"/>
          <a:chExt cx="0" cy="0"/>
        </a:xfrm>
      </p:grpSpPr>
      <p:sp>
        <p:nvSpPr>
          <p:cNvPr id="91" name="Shape 91"/>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92" name="Shape 92"/>
          <p:cNvSpPr txBox="1"/>
          <p:nvPr>
            <p:ph idx="1" type="body"/>
          </p:nvPr>
        </p:nvSpPr>
        <p:spPr>
          <a:xfrm>
            <a:off x="685800" y="1981200"/>
            <a:ext cx="77724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93" name="Shape 93"/>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94" name="Shape 94"/>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95" name="Shape 95"/>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cap="none" strike="noStrike">
                <a:solidFill>
                  <a:schemeClr val="lt1"/>
                </a:solidFill>
                <a:latin typeface="Verdana"/>
                <a:ea typeface="Verdana"/>
                <a:cs typeface="Verdana"/>
                <a:sym typeface="Verdana"/>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clipArtAndTx">
  <p:cSld name="Title, Clip Art and Text">
    <p:spTree>
      <p:nvGrpSpPr>
        <p:cNvPr id="96" name="Shape 96"/>
        <p:cNvGrpSpPr/>
        <p:nvPr/>
      </p:nvGrpSpPr>
      <p:grpSpPr>
        <a:xfrm>
          <a:off x="0" y="0"/>
          <a:ext cx="0" cy="0"/>
          <a:chOff x="0" y="0"/>
          <a:chExt cx="0" cy="0"/>
        </a:xfrm>
      </p:grpSpPr>
      <p:sp>
        <p:nvSpPr>
          <p:cNvPr id="97" name="Shape 97"/>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98" name="Shape 98"/>
          <p:cNvSpPr/>
          <p:nvPr>
            <p:ph idx="2" type="clipArt"/>
          </p:nvPr>
        </p:nvSpPr>
        <p:spPr>
          <a:xfrm>
            <a:off x="685800" y="1981200"/>
            <a:ext cx="38100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99" name="Shape 99"/>
          <p:cNvSpPr txBox="1"/>
          <p:nvPr>
            <p:ph idx="1" type="body"/>
          </p:nvPr>
        </p:nvSpPr>
        <p:spPr>
          <a:xfrm>
            <a:off x="4648200" y="1981200"/>
            <a:ext cx="38100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00" name="Shape 100"/>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01" name="Shape 101"/>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02" name="Shape 102"/>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OverTx">
  <p:cSld name="Title and Content over Text">
    <p:spTree>
      <p:nvGrpSpPr>
        <p:cNvPr id="103" name="Shape 103"/>
        <p:cNvGrpSpPr/>
        <p:nvPr/>
      </p:nvGrpSpPr>
      <p:grpSpPr>
        <a:xfrm>
          <a:off x="0" y="0"/>
          <a:ext cx="0" cy="0"/>
          <a:chOff x="0" y="0"/>
          <a:chExt cx="0" cy="0"/>
        </a:xfrm>
      </p:grpSpPr>
      <p:sp>
        <p:nvSpPr>
          <p:cNvPr id="104" name="Shape 104"/>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05" name="Shape 105"/>
          <p:cNvSpPr txBox="1"/>
          <p:nvPr>
            <p:ph idx="1" type="body"/>
          </p:nvPr>
        </p:nvSpPr>
        <p:spPr>
          <a:xfrm>
            <a:off x="685800" y="1981200"/>
            <a:ext cx="7772400" cy="1981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06" name="Shape 106"/>
          <p:cNvSpPr txBox="1"/>
          <p:nvPr>
            <p:ph idx="2" type="body"/>
          </p:nvPr>
        </p:nvSpPr>
        <p:spPr>
          <a:xfrm>
            <a:off x="685800" y="4114800"/>
            <a:ext cx="7772400" cy="1981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07" name="Shape 107"/>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08" name="Shape 108"/>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09" name="Shape 109"/>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AndTx">
  <p:cSld name="Title, Content and Text">
    <p:spTree>
      <p:nvGrpSpPr>
        <p:cNvPr id="110" name="Shape 110"/>
        <p:cNvGrpSpPr/>
        <p:nvPr/>
      </p:nvGrpSpPr>
      <p:grpSpPr>
        <a:xfrm>
          <a:off x="0" y="0"/>
          <a:ext cx="0" cy="0"/>
          <a:chOff x="0" y="0"/>
          <a:chExt cx="0" cy="0"/>
        </a:xfrm>
      </p:grpSpPr>
      <p:sp>
        <p:nvSpPr>
          <p:cNvPr id="111" name="Shape 111"/>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12" name="Shape 112"/>
          <p:cNvSpPr txBox="1"/>
          <p:nvPr>
            <p:ph idx="1" type="body"/>
          </p:nvPr>
        </p:nvSpPr>
        <p:spPr>
          <a:xfrm>
            <a:off x="685800" y="1981200"/>
            <a:ext cx="38100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13" name="Shape 113"/>
          <p:cNvSpPr txBox="1"/>
          <p:nvPr>
            <p:ph idx="2" type="body"/>
          </p:nvPr>
        </p:nvSpPr>
        <p:spPr>
          <a:xfrm>
            <a:off x="4648200" y="1981200"/>
            <a:ext cx="38100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14" name="Shape 114"/>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15" name="Shape 115"/>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16" name="Shape 116"/>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AndTx">
  <p:cSld name="Title, 2 Content and Text">
    <p:spTree>
      <p:nvGrpSpPr>
        <p:cNvPr id="117" name="Shape 117"/>
        <p:cNvGrpSpPr/>
        <p:nvPr/>
      </p:nvGrpSpPr>
      <p:grpSpPr>
        <a:xfrm>
          <a:off x="0" y="0"/>
          <a:ext cx="0" cy="0"/>
          <a:chOff x="0" y="0"/>
          <a:chExt cx="0" cy="0"/>
        </a:xfrm>
      </p:grpSpPr>
      <p:sp>
        <p:nvSpPr>
          <p:cNvPr id="118" name="Shape 118"/>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19" name="Shape 119"/>
          <p:cNvSpPr txBox="1"/>
          <p:nvPr>
            <p:ph idx="1" type="body"/>
          </p:nvPr>
        </p:nvSpPr>
        <p:spPr>
          <a:xfrm>
            <a:off x="685800" y="1981200"/>
            <a:ext cx="3810000" cy="1981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20" name="Shape 120"/>
          <p:cNvSpPr txBox="1"/>
          <p:nvPr>
            <p:ph idx="2" type="body"/>
          </p:nvPr>
        </p:nvSpPr>
        <p:spPr>
          <a:xfrm>
            <a:off x="685800" y="4114800"/>
            <a:ext cx="3810000" cy="1981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21" name="Shape 121"/>
          <p:cNvSpPr txBox="1"/>
          <p:nvPr>
            <p:ph idx="3" type="body"/>
          </p:nvPr>
        </p:nvSpPr>
        <p:spPr>
          <a:xfrm>
            <a:off x="4648200" y="1981200"/>
            <a:ext cx="38100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22" name="Shape 122"/>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23" name="Shape 123"/>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24" name="Shape 124"/>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25" name="Shape 125"/>
        <p:cNvGrpSpPr/>
        <p:nvPr/>
      </p:nvGrpSpPr>
      <p:grpSpPr>
        <a:xfrm>
          <a:off x="0" y="0"/>
          <a:ext cx="0" cy="0"/>
          <a:chOff x="0" y="0"/>
          <a:chExt cx="0" cy="0"/>
        </a:xfrm>
      </p:grpSpPr>
      <p:sp>
        <p:nvSpPr>
          <p:cNvPr id="126" name="Shape 126"/>
          <p:cNvSpPr txBox="1"/>
          <p:nvPr>
            <p:ph type="title"/>
          </p:nvPr>
        </p:nvSpPr>
        <p:spPr>
          <a:xfrm rot="5400000">
            <a:off x="4743450" y="2381250"/>
            <a:ext cx="5486400" cy="19431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27" name="Shape 127"/>
          <p:cNvSpPr txBox="1"/>
          <p:nvPr>
            <p:ph idx="1" type="body"/>
          </p:nvPr>
        </p:nvSpPr>
        <p:spPr>
          <a:xfrm rot="5400000">
            <a:off x="781050" y="514350"/>
            <a:ext cx="5486400" cy="56769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28" name="Shape 128"/>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29" name="Shape 129"/>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30" name="Shape 130"/>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31" name="Shape 131"/>
        <p:cNvGrpSpPr/>
        <p:nvPr/>
      </p:nvGrpSpPr>
      <p:grpSpPr>
        <a:xfrm>
          <a:off x="0" y="0"/>
          <a:ext cx="0" cy="0"/>
          <a:chOff x="0" y="0"/>
          <a:chExt cx="0" cy="0"/>
        </a:xfrm>
      </p:grpSpPr>
      <p:sp>
        <p:nvSpPr>
          <p:cNvPr id="132" name="Shape 132"/>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33" name="Shape 133"/>
          <p:cNvSpPr txBox="1"/>
          <p:nvPr>
            <p:ph idx="1" type="body"/>
          </p:nvPr>
        </p:nvSpPr>
        <p:spPr>
          <a:xfrm rot="5400000">
            <a:off x="2514600" y="152400"/>
            <a:ext cx="4114800" cy="77724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34" name="Shape 134"/>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35" name="Shape 135"/>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36" name="Shape 136"/>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137" name="Shape 137"/>
        <p:cNvGrpSpPr/>
        <p:nvPr/>
      </p:nvGrpSpPr>
      <p:grpSpPr>
        <a:xfrm>
          <a:off x="0" y="0"/>
          <a:ext cx="0" cy="0"/>
          <a:chOff x="0" y="0"/>
          <a:chExt cx="0" cy="0"/>
        </a:xfrm>
      </p:grpSpPr>
      <p:sp>
        <p:nvSpPr>
          <p:cNvPr id="138" name="Shape 138"/>
          <p:cNvSpPr txBox="1"/>
          <p:nvPr>
            <p:ph type="title"/>
          </p:nvPr>
        </p:nvSpPr>
        <p:spPr>
          <a:xfrm>
            <a:off x="1792288" y="4800600"/>
            <a:ext cx="5486400" cy="566738"/>
          </a:xfrm>
          <a:prstGeom prst="rect">
            <a:avLst/>
          </a:prstGeom>
          <a:noFill/>
          <a:ln>
            <a:noFill/>
          </a:ln>
          <a:effectLst>
            <a:outerShdw blurRad="63500" dir="2700000" dist="35921">
              <a:schemeClr val="dk1">
                <a:alpha val="99607"/>
              </a:schemeClr>
            </a:outerShdw>
          </a:effectLst>
        </p:spPr>
        <p:txBody>
          <a:bodyPr anchorCtr="0" anchor="b" bIns="91425" lIns="91425" rIns="91425" wrap="square" tIns="91425"/>
          <a:lstStyle>
            <a:lvl1pPr indent="0" lvl="0" marL="0" marR="0" rtl="0" algn="l">
              <a:spcBef>
                <a:spcPts val="0"/>
              </a:spcBef>
              <a:spcAft>
                <a:spcPts val="0"/>
              </a:spcAft>
              <a:buNone/>
              <a:defRPr b="1" i="1" sz="20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39" name="Shape 139"/>
          <p:cNvSpPr/>
          <p:nvPr>
            <p:ph idx="2" type="pic"/>
          </p:nvPr>
        </p:nvSpPr>
        <p:spPr>
          <a:xfrm>
            <a:off x="1792288" y="612775"/>
            <a:ext cx="54864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spcBef>
                <a:spcPts val="640"/>
              </a:spcBef>
              <a:spcAft>
                <a:spcPts val="0"/>
              </a:spcAft>
              <a:buClr>
                <a:schemeClr val="lt1"/>
              </a:buClr>
              <a:buFont typeface="Noto Sans Symbols"/>
              <a:buNone/>
              <a:defRPr b="0" i="0" sz="3200" u="none" cap="none" strike="noStrike">
                <a:solidFill>
                  <a:schemeClr val="lt1"/>
                </a:solidFill>
                <a:latin typeface="Verdana"/>
                <a:ea typeface="Verdana"/>
                <a:cs typeface="Verdana"/>
                <a:sym typeface="Verdana"/>
              </a:defRPr>
            </a:lvl1pPr>
            <a:lvl2pPr indent="0" lvl="1" marL="457200" marR="0" rtl="0" algn="l">
              <a:spcBef>
                <a:spcPts val="560"/>
              </a:spcBef>
              <a:spcAft>
                <a:spcPts val="0"/>
              </a:spcAft>
              <a:buClr>
                <a:schemeClr val="lt1"/>
              </a:buClr>
              <a:buFont typeface="Noto Sans Symbols"/>
              <a:buNone/>
              <a:defRPr b="0" i="0" sz="2800" u="none" cap="none" strike="noStrike">
                <a:solidFill>
                  <a:schemeClr val="lt1"/>
                </a:solidFill>
                <a:latin typeface="Verdana"/>
                <a:ea typeface="Verdana"/>
                <a:cs typeface="Verdana"/>
                <a:sym typeface="Verdana"/>
              </a:defRPr>
            </a:lvl2pPr>
            <a:lvl3pPr indent="0" lvl="2" marL="914400" marR="0" rtl="0" algn="l">
              <a:spcBef>
                <a:spcPts val="480"/>
              </a:spcBef>
              <a:spcAft>
                <a:spcPts val="0"/>
              </a:spcAft>
              <a:buClr>
                <a:schemeClr val="lt1"/>
              </a:buClr>
              <a:buFont typeface="Noto Sans Symbols"/>
              <a:buNone/>
              <a:defRPr b="0" i="0" sz="2400" u="none" cap="none" strike="noStrike">
                <a:solidFill>
                  <a:schemeClr val="lt1"/>
                </a:solidFill>
                <a:latin typeface="Verdana"/>
                <a:ea typeface="Verdana"/>
                <a:cs typeface="Verdana"/>
                <a:sym typeface="Verdana"/>
              </a:defRPr>
            </a:lvl3pPr>
            <a:lvl4pPr indent="0" lvl="3" marL="1371600" marR="0" rtl="0" algn="l">
              <a:spcBef>
                <a:spcPts val="400"/>
              </a:spcBef>
              <a:spcAft>
                <a:spcPts val="0"/>
              </a:spcAft>
              <a:buClr>
                <a:schemeClr val="lt1"/>
              </a:buClr>
              <a:buFont typeface="Noto Sans Symbols"/>
              <a:buNone/>
              <a:defRPr b="0" i="0" sz="2000" u="none" cap="none" strike="noStrike">
                <a:solidFill>
                  <a:schemeClr val="lt1"/>
                </a:solidFill>
                <a:latin typeface="Verdana"/>
                <a:ea typeface="Verdana"/>
                <a:cs typeface="Verdana"/>
                <a:sym typeface="Verdana"/>
              </a:defRPr>
            </a:lvl4pPr>
            <a:lvl5pPr indent="0" lvl="4" marL="1828800" marR="0" rtl="0" algn="l">
              <a:spcBef>
                <a:spcPts val="400"/>
              </a:spcBef>
              <a:spcAft>
                <a:spcPts val="0"/>
              </a:spcAft>
              <a:buClr>
                <a:schemeClr val="lt1"/>
              </a:buClr>
              <a:buFont typeface="Noto Sans Symbols"/>
              <a:buNone/>
              <a:defRPr b="0" i="0" sz="2000" u="none" cap="none" strike="noStrike">
                <a:solidFill>
                  <a:schemeClr val="lt1"/>
                </a:solidFill>
                <a:latin typeface="Verdana"/>
                <a:ea typeface="Verdana"/>
                <a:cs typeface="Verdana"/>
                <a:sym typeface="Verdana"/>
              </a:defRPr>
            </a:lvl5pPr>
            <a:lvl6pPr indent="0" lvl="5" marL="2286000" marR="0" rtl="0" algn="l">
              <a:spcBef>
                <a:spcPts val="400"/>
              </a:spcBef>
              <a:spcAft>
                <a:spcPts val="0"/>
              </a:spcAft>
              <a:buClr>
                <a:schemeClr val="lt1"/>
              </a:buClr>
              <a:buFont typeface="Noto Sans Symbols"/>
              <a:buNone/>
              <a:defRPr b="0" i="0" sz="2000" u="none" cap="none" strike="noStrike">
                <a:solidFill>
                  <a:schemeClr val="lt1"/>
                </a:solidFill>
                <a:latin typeface="Verdana"/>
                <a:ea typeface="Verdana"/>
                <a:cs typeface="Verdana"/>
                <a:sym typeface="Verdana"/>
              </a:defRPr>
            </a:lvl6pPr>
            <a:lvl7pPr indent="0" lvl="6" marL="2743200" marR="0" rtl="0" algn="l">
              <a:spcBef>
                <a:spcPts val="400"/>
              </a:spcBef>
              <a:spcAft>
                <a:spcPts val="0"/>
              </a:spcAft>
              <a:buClr>
                <a:schemeClr val="lt1"/>
              </a:buClr>
              <a:buFont typeface="Noto Sans Symbols"/>
              <a:buNone/>
              <a:defRPr b="0" i="0" sz="2000" u="none" cap="none" strike="noStrike">
                <a:solidFill>
                  <a:schemeClr val="lt1"/>
                </a:solidFill>
                <a:latin typeface="Verdana"/>
                <a:ea typeface="Verdana"/>
                <a:cs typeface="Verdana"/>
                <a:sym typeface="Verdana"/>
              </a:defRPr>
            </a:lvl7pPr>
            <a:lvl8pPr indent="0" lvl="7" marL="3200400" marR="0" rtl="0" algn="l">
              <a:spcBef>
                <a:spcPts val="400"/>
              </a:spcBef>
              <a:spcAft>
                <a:spcPts val="0"/>
              </a:spcAft>
              <a:buClr>
                <a:schemeClr val="lt1"/>
              </a:buClr>
              <a:buFont typeface="Noto Sans Symbols"/>
              <a:buNone/>
              <a:defRPr b="0" i="0" sz="2000" u="none" cap="none" strike="noStrike">
                <a:solidFill>
                  <a:schemeClr val="lt1"/>
                </a:solidFill>
                <a:latin typeface="Verdana"/>
                <a:ea typeface="Verdana"/>
                <a:cs typeface="Verdana"/>
                <a:sym typeface="Verdana"/>
              </a:defRPr>
            </a:lvl8pPr>
            <a:lvl9pPr indent="0" lvl="8" marL="3657600" marR="0" rtl="0" algn="l">
              <a:spcBef>
                <a:spcPts val="400"/>
              </a:spcBef>
              <a:spcAft>
                <a:spcPts val="0"/>
              </a:spcAft>
              <a:buClr>
                <a:schemeClr val="lt1"/>
              </a:buClr>
              <a:buFont typeface="Noto Sans Symbols"/>
              <a:buNone/>
              <a:defRPr b="0" i="0" sz="2000" u="none" cap="none" strike="noStrike">
                <a:solidFill>
                  <a:schemeClr val="lt1"/>
                </a:solidFill>
                <a:latin typeface="Verdana"/>
                <a:ea typeface="Verdana"/>
                <a:cs typeface="Verdana"/>
                <a:sym typeface="Verdana"/>
              </a:defRPr>
            </a:lvl9pPr>
          </a:lstStyle>
          <a:p/>
        </p:txBody>
      </p:sp>
      <p:sp>
        <p:nvSpPr>
          <p:cNvPr id="140" name="Shape 140"/>
          <p:cNvSpPr txBox="1"/>
          <p:nvPr>
            <p:ph idx="1" type="body"/>
          </p:nvPr>
        </p:nvSpPr>
        <p:spPr>
          <a:xfrm>
            <a:off x="1792288" y="5367338"/>
            <a:ext cx="5486400" cy="804862"/>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spcBef>
                <a:spcPts val="280"/>
              </a:spcBef>
              <a:spcAft>
                <a:spcPts val="0"/>
              </a:spcAft>
              <a:buClr>
                <a:schemeClr val="lt1"/>
              </a:buClr>
              <a:buFont typeface="Noto Sans Symbols"/>
              <a:buNone/>
              <a:defRPr b="0" i="0" sz="1400" u="none" cap="none" strike="noStrike">
                <a:solidFill>
                  <a:schemeClr val="lt1"/>
                </a:solidFill>
                <a:latin typeface="Verdana"/>
                <a:ea typeface="Verdana"/>
                <a:cs typeface="Verdana"/>
                <a:sym typeface="Verdana"/>
              </a:defRPr>
            </a:lvl1pPr>
            <a:lvl2pPr indent="0" lvl="1" marL="457200" marR="0" rtl="0" algn="l">
              <a:spcBef>
                <a:spcPts val="240"/>
              </a:spcBef>
              <a:spcAft>
                <a:spcPts val="0"/>
              </a:spcAft>
              <a:buClr>
                <a:schemeClr val="lt1"/>
              </a:buClr>
              <a:buFont typeface="Noto Sans Symbols"/>
              <a:buNone/>
              <a:defRPr b="0" i="0" sz="1200" u="none" cap="none" strike="noStrike">
                <a:solidFill>
                  <a:schemeClr val="lt1"/>
                </a:solidFill>
                <a:latin typeface="Verdana"/>
                <a:ea typeface="Verdana"/>
                <a:cs typeface="Verdana"/>
                <a:sym typeface="Verdana"/>
              </a:defRPr>
            </a:lvl2pPr>
            <a:lvl3pPr indent="0" lvl="2" marL="914400" marR="0" rtl="0" algn="l">
              <a:spcBef>
                <a:spcPts val="200"/>
              </a:spcBef>
              <a:spcAft>
                <a:spcPts val="0"/>
              </a:spcAft>
              <a:buClr>
                <a:schemeClr val="lt1"/>
              </a:buClr>
              <a:buFont typeface="Noto Sans Symbols"/>
              <a:buNone/>
              <a:defRPr b="0" i="0" sz="1000" u="none" cap="none" strike="noStrike">
                <a:solidFill>
                  <a:schemeClr val="lt1"/>
                </a:solidFill>
                <a:latin typeface="Verdana"/>
                <a:ea typeface="Verdana"/>
                <a:cs typeface="Verdana"/>
                <a:sym typeface="Verdana"/>
              </a:defRPr>
            </a:lvl3pPr>
            <a:lvl4pPr indent="0" lvl="3" marL="13716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4pPr>
            <a:lvl5pPr indent="0" lvl="4" marL="18288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5pPr>
            <a:lvl6pPr indent="0" lvl="5" marL="22860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6pPr>
            <a:lvl7pPr indent="0" lvl="6" marL="27432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7pPr>
            <a:lvl8pPr indent="0" lvl="7" marL="32004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8pPr>
            <a:lvl9pPr indent="0" lvl="8" marL="36576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9pPr>
          </a:lstStyle>
          <a:p/>
        </p:txBody>
      </p:sp>
      <p:sp>
        <p:nvSpPr>
          <p:cNvPr id="141" name="Shape 141"/>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42" name="Shape 142"/>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43" name="Shape 143"/>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21" name="Shape 21"/>
        <p:cNvGrpSpPr/>
        <p:nvPr/>
      </p:nvGrpSpPr>
      <p:grpSpPr>
        <a:xfrm>
          <a:off x="0" y="0"/>
          <a:ext cx="0" cy="0"/>
          <a:chOff x="0" y="0"/>
          <a:chExt cx="0" cy="0"/>
        </a:xfrm>
      </p:grpSpPr>
      <p:sp>
        <p:nvSpPr>
          <p:cNvPr id="22" name="Shape 22"/>
          <p:cNvSpPr txBox="1"/>
          <p:nvPr>
            <p:ph type="title"/>
          </p:nvPr>
        </p:nvSpPr>
        <p:spPr>
          <a:xfrm rot="5400000">
            <a:off x="4743450" y="2381250"/>
            <a:ext cx="5486400" cy="19431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23" name="Shape 23"/>
          <p:cNvSpPr txBox="1"/>
          <p:nvPr>
            <p:ph idx="1" type="body"/>
          </p:nvPr>
        </p:nvSpPr>
        <p:spPr>
          <a:xfrm rot="5400000">
            <a:off x="781050" y="514350"/>
            <a:ext cx="5486400" cy="56769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24" name="Shape 24"/>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25" name="Shape 25"/>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26" name="Shape 26"/>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144" name="Shape 144"/>
        <p:cNvGrpSpPr/>
        <p:nvPr/>
      </p:nvGrpSpPr>
      <p:grpSpPr>
        <a:xfrm>
          <a:off x="0" y="0"/>
          <a:ext cx="0" cy="0"/>
          <a:chOff x="0" y="0"/>
          <a:chExt cx="0" cy="0"/>
        </a:xfrm>
      </p:grpSpPr>
      <p:sp>
        <p:nvSpPr>
          <p:cNvPr id="145" name="Shape 145"/>
          <p:cNvSpPr txBox="1"/>
          <p:nvPr>
            <p:ph type="title"/>
          </p:nvPr>
        </p:nvSpPr>
        <p:spPr>
          <a:xfrm>
            <a:off x="457200" y="273050"/>
            <a:ext cx="3008313" cy="1162050"/>
          </a:xfrm>
          <a:prstGeom prst="rect">
            <a:avLst/>
          </a:prstGeom>
          <a:noFill/>
          <a:ln>
            <a:noFill/>
          </a:ln>
          <a:effectLst>
            <a:outerShdw blurRad="63500" dir="2700000" dist="35921">
              <a:schemeClr val="dk1">
                <a:alpha val="99607"/>
              </a:schemeClr>
            </a:outerShdw>
          </a:effectLst>
        </p:spPr>
        <p:txBody>
          <a:bodyPr anchorCtr="0" anchor="b" bIns="91425" lIns="91425" rIns="91425" wrap="square" tIns="91425"/>
          <a:lstStyle>
            <a:lvl1pPr indent="0" lvl="0" marL="0" marR="0" rtl="0" algn="l">
              <a:spcBef>
                <a:spcPts val="0"/>
              </a:spcBef>
              <a:spcAft>
                <a:spcPts val="0"/>
              </a:spcAft>
              <a:buNone/>
              <a:defRPr b="1" i="1" sz="20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46" name="Shape 146"/>
          <p:cNvSpPr txBox="1"/>
          <p:nvPr>
            <p:ph idx="1" type="body"/>
          </p:nvPr>
        </p:nvSpPr>
        <p:spPr>
          <a:xfrm>
            <a:off x="3575050" y="273050"/>
            <a:ext cx="5111750" cy="5853113"/>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47" name="Shape 147"/>
          <p:cNvSpPr txBox="1"/>
          <p:nvPr>
            <p:ph idx="2" type="body"/>
          </p:nvPr>
        </p:nvSpPr>
        <p:spPr>
          <a:xfrm>
            <a:off x="457200" y="1435100"/>
            <a:ext cx="3008313" cy="4691063"/>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spcBef>
                <a:spcPts val="280"/>
              </a:spcBef>
              <a:spcAft>
                <a:spcPts val="0"/>
              </a:spcAft>
              <a:buClr>
                <a:schemeClr val="lt1"/>
              </a:buClr>
              <a:buFont typeface="Noto Sans Symbols"/>
              <a:buNone/>
              <a:defRPr b="0" i="0" sz="1400" u="none" cap="none" strike="noStrike">
                <a:solidFill>
                  <a:schemeClr val="lt1"/>
                </a:solidFill>
                <a:latin typeface="Verdana"/>
                <a:ea typeface="Verdana"/>
                <a:cs typeface="Verdana"/>
                <a:sym typeface="Verdana"/>
              </a:defRPr>
            </a:lvl1pPr>
            <a:lvl2pPr indent="0" lvl="1" marL="457200" marR="0" rtl="0" algn="l">
              <a:spcBef>
                <a:spcPts val="240"/>
              </a:spcBef>
              <a:spcAft>
                <a:spcPts val="0"/>
              </a:spcAft>
              <a:buClr>
                <a:schemeClr val="lt1"/>
              </a:buClr>
              <a:buFont typeface="Noto Sans Symbols"/>
              <a:buNone/>
              <a:defRPr b="0" i="0" sz="1200" u="none" cap="none" strike="noStrike">
                <a:solidFill>
                  <a:schemeClr val="lt1"/>
                </a:solidFill>
                <a:latin typeface="Verdana"/>
                <a:ea typeface="Verdana"/>
                <a:cs typeface="Verdana"/>
                <a:sym typeface="Verdana"/>
              </a:defRPr>
            </a:lvl2pPr>
            <a:lvl3pPr indent="0" lvl="2" marL="914400" marR="0" rtl="0" algn="l">
              <a:spcBef>
                <a:spcPts val="200"/>
              </a:spcBef>
              <a:spcAft>
                <a:spcPts val="0"/>
              </a:spcAft>
              <a:buClr>
                <a:schemeClr val="lt1"/>
              </a:buClr>
              <a:buFont typeface="Noto Sans Symbols"/>
              <a:buNone/>
              <a:defRPr b="0" i="0" sz="1000" u="none" cap="none" strike="noStrike">
                <a:solidFill>
                  <a:schemeClr val="lt1"/>
                </a:solidFill>
                <a:latin typeface="Verdana"/>
                <a:ea typeface="Verdana"/>
                <a:cs typeface="Verdana"/>
                <a:sym typeface="Verdana"/>
              </a:defRPr>
            </a:lvl3pPr>
            <a:lvl4pPr indent="0" lvl="3" marL="13716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4pPr>
            <a:lvl5pPr indent="0" lvl="4" marL="18288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5pPr>
            <a:lvl6pPr indent="0" lvl="5" marL="22860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6pPr>
            <a:lvl7pPr indent="0" lvl="6" marL="27432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7pPr>
            <a:lvl8pPr indent="0" lvl="7" marL="32004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8pPr>
            <a:lvl9pPr indent="0" lvl="8" marL="3657600" marR="0" rtl="0" algn="l">
              <a:spcBef>
                <a:spcPts val="180"/>
              </a:spcBef>
              <a:spcAft>
                <a:spcPts val="0"/>
              </a:spcAft>
              <a:buClr>
                <a:schemeClr val="lt1"/>
              </a:buClr>
              <a:buFont typeface="Noto Sans Symbols"/>
              <a:buNone/>
              <a:defRPr b="0" i="0" sz="900" u="none" cap="none" strike="noStrike">
                <a:solidFill>
                  <a:schemeClr val="lt1"/>
                </a:solidFill>
                <a:latin typeface="Verdana"/>
                <a:ea typeface="Verdana"/>
                <a:cs typeface="Verdana"/>
                <a:sym typeface="Verdana"/>
              </a:defRPr>
            </a:lvl9pPr>
          </a:lstStyle>
          <a:p/>
        </p:txBody>
      </p:sp>
      <p:sp>
        <p:nvSpPr>
          <p:cNvPr id="148" name="Shape 148"/>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49" name="Shape 149"/>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50" name="Shape 150"/>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51" name="Shape 151"/>
        <p:cNvGrpSpPr/>
        <p:nvPr/>
      </p:nvGrpSpPr>
      <p:grpSpPr>
        <a:xfrm>
          <a:off x="0" y="0"/>
          <a:ext cx="0" cy="0"/>
          <a:chOff x="0" y="0"/>
          <a:chExt cx="0" cy="0"/>
        </a:xfrm>
      </p:grpSpPr>
      <p:sp>
        <p:nvSpPr>
          <p:cNvPr id="152" name="Shape 152"/>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53" name="Shape 153"/>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54" name="Shape 154"/>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55" name="Shape 155"/>
        <p:cNvGrpSpPr/>
        <p:nvPr/>
      </p:nvGrpSpPr>
      <p:grpSpPr>
        <a:xfrm>
          <a:off x="0" y="0"/>
          <a:ext cx="0" cy="0"/>
          <a:chOff x="0" y="0"/>
          <a:chExt cx="0" cy="0"/>
        </a:xfrm>
      </p:grpSpPr>
      <p:sp>
        <p:nvSpPr>
          <p:cNvPr id="156" name="Shape 156"/>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57" name="Shape 157"/>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58" name="Shape 158"/>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59" name="Shape 159"/>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160" name="Shape 160"/>
        <p:cNvGrpSpPr/>
        <p:nvPr/>
      </p:nvGrpSpPr>
      <p:grpSpPr>
        <a:xfrm>
          <a:off x="0" y="0"/>
          <a:ext cx="0" cy="0"/>
          <a:chOff x="0" y="0"/>
          <a:chExt cx="0" cy="0"/>
        </a:xfrm>
      </p:grpSpPr>
      <p:sp>
        <p:nvSpPr>
          <p:cNvPr id="161" name="Shape 161"/>
          <p:cNvSpPr txBox="1"/>
          <p:nvPr>
            <p:ph type="title"/>
          </p:nvPr>
        </p:nvSpPr>
        <p:spPr>
          <a:xfrm>
            <a:off x="457200" y="274638"/>
            <a:ext cx="82296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62" name="Shape 162"/>
          <p:cNvSpPr txBox="1"/>
          <p:nvPr>
            <p:ph idx="1" type="body"/>
          </p:nvPr>
        </p:nvSpPr>
        <p:spPr>
          <a:xfrm>
            <a:off x="457200" y="1535113"/>
            <a:ext cx="4040188" cy="639762"/>
          </a:xfrm>
          <a:prstGeom prst="rect">
            <a:avLst/>
          </a:prstGeom>
          <a:noFill/>
          <a:ln>
            <a:noFill/>
          </a:ln>
          <a:effectLst>
            <a:outerShdw blurRad="63500" dir="2700000" dist="35921">
              <a:schemeClr val="dk1">
                <a:alpha val="99607"/>
              </a:schemeClr>
            </a:outerShdw>
          </a:effectLst>
        </p:spPr>
        <p:txBody>
          <a:bodyPr anchorCtr="0" anchor="b" bIns="91425" lIns="91425" rIns="91425" wrap="square" tIns="91425"/>
          <a:lstStyle>
            <a:lvl1pPr indent="0" lvl="0" marL="0" marR="0" rtl="0" algn="l">
              <a:spcBef>
                <a:spcPts val="480"/>
              </a:spcBef>
              <a:spcAft>
                <a:spcPts val="0"/>
              </a:spcAft>
              <a:buClr>
                <a:schemeClr val="lt1"/>
              </a:buClr>
              <a:buFont typeface="Noto Sans Symbols"/>
              <a:buNone/>
              <a:defRPr b="1" i="0" sz="2400" u="none" cap="none" strike="noStrike">
                <a:solidFill>
                  <a:schemeClr val="lt1"/>
                </a:solidFill>
                <a:latin typeface="Verdana"/>
                <a:ea typeface="Verdana"/>
                <a:cs typeface="Verdana"/>
                <a:sym typeface="Verdana"/>
              </a:defRPr>
            </a:lvl1pPr>
            <a:lvl2pPr indent="0" lvl="1" marL="457200" marR="0" rtl="0" algn="l">
              <a:spcBef>
                <a:spcPts val="400"/>
              </a:spcBef>
              <a:spcAft>
                <a:spcPts val="0"/>
              </a:spcAft>
              <a:buClr>
                <a:schemeClr val="lt1"/>
              </a:buClr>
              <a:buFont typeface="Noto Sans Symbols"/>
              <a:buNone/>
              <a:defRPr b="1" i="0" sz="2000" u="none" cap="none" strike="noStrike">
                <a:solidFill>
                  <a:schemeClr val="lt1"/>
                </a:solidFill>
                <a:latin typeface="Verdana"/>
                <a:ea typeface="Verdana"/>
                <a:cs typeface="Verdana"/>
                <a:sym typeface="Verdana"/>
              </a:defRPr>
            </a:lvl2pPr>
            <a:lvl3pPr indent="0" lvl="2" marL="914400" marR="0" rtl="0" algn="l">
              <a:spcBef>
                <a:spcPts val="360"/>
              </a:spcBef>
              <a:spcAft>
                <a:spcPts val="0"/>
              </a:spcAft>
              <a:buClr>
                <a:schemeClr val="lt1"/>
              </a:buClr>
              <a:buFont typeface="Noto Sans Symbols"/>
              <a:buNone/>
              <a:defRPr b="1" i="0" sz="1800" u="none" cap="none" strike="noStrike">
                <a:solidFill>
                  <a:schemeClr val="lt1"/>
                </a:solidFill>
                <a:latin typeface="Verdana"/>
                <a:ea typeface="Verdana"/>
                <a:cs typeface="Verdana"/>
                <a:sym typeface="Verdana"/>
              </a:defRPr>
            </a:lvl3pPr>
            <a:lvl4pPr indent="0" lvl="3" marL="13716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4pPr>
            <a:lvl5pPr indent="0" lvl="4" marL="18288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5pPr>
            <a:lvl6pPr indent="0" lvl="5" marL="22860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6pPr>
            <a:lvl7pPr indent="0" lvl="6" marL="27432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7pPr>
            <a:lvl8pPr indent="0" lvl="7" marL="32004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8pPr>
            <a:lvl9pPr indent="0" lvl="8" marL="36576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9pPr>
          </a:lstStyle>
          <a:p/>
        </p:txBody>
      </p:sp>
      <p:sp>
        <p:nvSpPr>
          <p:cNvPr id="163" name="Shape 163"/>
          <p:cNvSpPr txBox="1"/>
          <p:nvPr>
            <p:ph idx="2" type="body"/>
          </p:nvPr>
        </p:nvSpPr>
        <p:spPr>
          <a:xfrm>
            <a:off x="457200" y="2174875"/>
            <a:ext cx="4040188" cy="3951288"/>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205740" lvl="0" marL="3429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1pPr>
            <a:lvl2pPr indent="-171450" lvl="1" marL="74295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2pPr>
            <a:lvl3pPr indent="-125730" lvl="2" marL="11430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3pPr>
            <a:lvl4pPr indent="-137160" lvl="3" marL="16002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4pPr>
            <a:lvl5pPr indent="-137160" lvl="4" marL="20574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5pPr>
            <a:lvl6pPr indent="-137160" lvl="5" marL="25146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6pPr>
            <a:lvl7pPr indent="-137160" lvl="6" marL="29718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7pPr>
            <a:lvl8pPr indent="-137159" lvl="7" marL="34290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8pPr>
            <a:lvl9pPr indent="-137159" lvl="8" marL="38862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9pPr>
          </a:lstStyle>
          <a:p/>
        </p:txBody>
      </p:sp>
      <p:sp>
        <p:nvSpPr>
          <p:cNvPr id="164" name="Shape 164"/>
          <p:cNvSpPr txBox="1"/>
          <p:nvPr>
            <p:ph idx="3" type="body"/>
          </p:nvPr>
        </p:nvSpPr>
        <p:spPr>
          <a:xfrm>
            <a:off x="4645025" y="1535113"/>
            <a:ext cx="4041775" cy="639762"/>
          </a:xfrm>
          <a:prstGeom prst="rect">
            <a:avLst/>
          </a:prstGeom>
          <a:noFill/>
          <a:ln>
            <a:noFill/>
          </a:ln>
          <a:effectLst>
            <a:outerShdw blurRad="63500" dir="2700000" dist="35921">
              <a:schemeClr val="dk1">
                <a:alpha val="99607"/>
              </a:schemeClr>
            </a:outerShdw>
          </a:effectLst>
        </p:spPr>
        <p:txBody>
          <a:bodyPr anchorCtr="0" anchor="b" bIns="91425" lIns="91425" rIns="91425" wrap="square" tIns="91425"/>
          <a:lstStyle>
            <a:lvl1pPr indent="0" lvl="0" marL="0" marR="0" rtl="0" algn="l">
              <a:spcBef>
                <a:spcPts val="480"/>
              </a:spcBef>
              <a:spcAft>
                <a:spcPts val="0"/>
              </a:spcAft>
              <a:buClr>
                <a:schemeClr val="lt1"/>
              </a:buClr>
              <a:buFont typeface="Noto Sans Symbols"/>
              <a:buNone/>
              <a:defRPr b="1" i="0" sz="2400" u="none" cap="none" strike="noStrike">
                <a:solidFill>
                  <a:schemeClr val="lt1"/>
                </a:solidFill>
                <a:latin typeface="Verdana"/>
                <a:ea typeface="Verdana"/>
                <a:cs typeface="Verdana"/>
                <a:sym typeface="Verdana"/>
              </a:defRPr>
            </a:lvl1pPr>
            <a:lvl2pPr indent="0" lvl="1" marL="457200" marR="0" rtl="0" algn="l">
              <a:spcBef>
                <a:spcPts val="400"/>
              </a:spcBef>
              <a:spcAft>
                <a:spcPts val="0"/>
              </a:spcAft>
              <a:buClr>
                <a:schemeClr val="lt1"/>
              </a:buClr>
              <a:buFont typeface="Noto Sans Symbols"/>
              <a:buNone/>
              <a:defRPr b="1" i="0" sz="2000" u="none" cap="none" strike="noStrike">
                <a:solidFill>
                  <a:schemeClr val="lt1"/>
                </a:solidFill>
                <a:latin typeface="Verdana"/>
                <a:ea typeface="Verdana"/>
                <a:cs typeface="Verdana"/>
                <a:sym typeface="Verdana"/>
              </a:defRPr>
            </a:lvl2pPr>
            <a:lvl3pPr indent="0" lvl="2" marL="914400" marR="0" rtl="0" algn="l">
              <a:spcBef>
                <a:spcPts val="360"/>
              </a:spcBef>
              <a:spcAft>
                <a:spcPts val="0"/>
              </a:spcAft>
              <a:buClr>
                <a:schemeClr val="lt1"/>
              </a:buClr>
              <a:buFont typeface="Noto Sans Symbols"/>
              <a:buNone/>
              <a:defRPr b="1" i="0" sz="1800" u="none" cap="none" strike="noStrike">
                <a:solidFill>
                  <a:schemeClr val="lt1"/>
                </a:solidFill>
                <a:latin typeface="Verdana"/>
                <a:ea typeface="Verdana"/>
                <a:cs typeface="Verdana"/>
                <a:sym typeface="Verdana"/>
              </a:defRPr>
            </a:lvl3pPr>
            <a:lvl4pPr indent="0" lvl="3" marL="13716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4pPr>
            <a:lvl5pPr indent="0" lvl="4" marL="18288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5pPr>
            <a:lvl6pPr indent="0" lvl="5" marL="22860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6pPr>
            <a:lvl7pPr indent="0" lvl="6" marL="27432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7pPr>
            <a:lvl8pPr indent="0" lvl="7" marL="32004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8pPr>
            <a:lvl9pPr indent="0" lvl="8" marL="3657600" marR="0" rtl="0" algn="l">
              <a:spcBef>
                <a:spcPts val="320"/>
              </a:spcBef>
              <a:spcAft>
                <a:spcPts val="0"/>
              </a:spcAft>
              <a:buClr>
                <a:schemeClr val="lt1"/>
              </a:buClr>
              <a:buFont typeface="Noto Sans Symbols"/>
              <a:buNone/>
              <a:defRPr b="1" i="0" sz="1600" u="none" cap="none" strike="noStrike">
                <a:solidFill>
                  <a:schemeClr val="lt1"/>
                </a:solidFill>
                <a:latin typeface="Verdana"/>
                <a:ea typeface="Verdana"/>
                <a:cs typeface="Verdana"/>
                <a:sym typeface="Verdana"/>
              </a:defRPr>
            </a:lvl9pPr>
          </a:lstStyle>
          <a:p/>
        </p:txBody>
      </p:sp>
      <p:sp>
        <p:nvSpPr>
          <p:cNvPr id="165" name="Shape 165"/>
          <p:cNvSpPr txBox="1"/>
          <p:nvPr>
            <p:ph idx="4" type="body"/>
          </p:nvPr>
        </p:nvSpPr>
        <p:spPr>
          <a:xfrm>
            <a:off x="4645025" y="2174875"/>
            <a:ext cx="4041775" cy="3951288"/>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205740" lvl="0" marL="3429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1pPr>
            <a:lvl2pPr indent="-171450" lvl="1" marL="74295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2pPr>
            <a:lvl3pPr indent="-125730" lvl="2" marL="11430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3pPr>
            <a:lvl4pPr indent="-137160" lvl="3" marL="16002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4pPr>
            <a:lvl5pPr indent="-137160" lvl="4" marL="20574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5pPr>
            <a:lvl6pPr indent="-137160" lvl="5" marL="25146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6pPr>
            <a:lvl7pPr indent="-137160" lvl="6" marL="29718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7pPr>
            <a:lvl8pPr indent="-137159" lvl="7" marL="34290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8pPr>
            <a:lvl9pPr indent="-137159" lvl="8" marL="3886200" marR="0" rtl="0" algn="l">
              <a:spcBef>
                <a:spcPts val="320"/>
              </a:spcBef>
              <a:spcAft>
                <a:spcPts val="0"/>
              </a:spcAft>
              <a:buClr>
                <a:schemeClr val="lt1"/>
              </a:buClr>
              <a:buSzPct val="90000"/>
              <a:buFont typeface="Noto Sans Symbols"/>
              <a:buChar char="➢"/>
              <a:defRPr b="0" i="0" sz="1600" u="none" cap="none" strike="noStrike">
                <a:solidFill>
                  <a:schemeClr val="lt1"/>
                </a:solidFill>
                <a:latin typeface="Verdana"/>
                <a:ea typeface="Verdana"/>
                <a:cs typeface="Verdana"/>
                <a:sym typeface="Verdana"/>
              </a:defRPr>
            </a:lvl9pPr>
          </a:lstStyle>
          <a:p/>
        </p:txBody>
      </p:sp>
      <p:sp>
        <p:nvSpPr>
          <p:cNvPr id="166" name="Shape 166"/>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67" name="Shape 167"/>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68" name="Shape 168"/>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169" name="Shape 169"/>
        <p:cNvGrpSpPr/>
        <p:nvPr/>
      </p:nvGrpSpPr>
      <p:grpSpPr>
        <a:xfrm>
          <a:off x="0" y="0"/>
          <a:ext cx="0" cy="0"/>
          <a:chOff x="0" y="0"/>
          <a:chExt cx="0" cy="0"/>
        </a:xfrm>
      </p:grpSpPr>
      <p:sp>
        <p:nvSpPr>
          <p:cNvPr id="170" name="Shape 170"/>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71" name="Shape 171"/>
          <p:cNvSpPr txBox="1"/>
          <p:nvPr>
            <p:ph idx="1" type="body"/>
          </p:nvPr>
        </p:nvSpPr>
        <p:spPr>
          <a:xfrm>
            <a:off x="685800" y="1981200"/>
            <a:ext cx="38100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82880" lvl="0" marL="34290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1pPr>
            <a:lvl2pPr indent="-148590" lvl="1" marL="74295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2pPr>
            <a:lvl3pPr indent="-114300" lvl="2" marL="1143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3pPr>
            <a:lvl4pPr indent="-125730" lvl="3" marL="16002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4pPr>
            <a:lvl5pPr indent="-125729" lvl="4" marL="20574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5pPr>
            <a:lvl6pPr indent="-125729" lvl="5" marL="25146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6pPr>
            <a:lvl7pPr indent="-125729" lvl="6" marL="29718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7pPr>
            <a:lvl8pPr indent="-125729" lvl="7" marL="34290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8pPr>
            <a:lvl9pPr indent="-125729" lvl="8" marL="38862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9pPr>
          </a:lstStyle>
          <a:p/>
        </p:txBody>
      </p:sp>
      <p:sp>
        <p:nvSpPr>
          <p:cNvPr id="172" name="Shape 172"/>
          <p:cNvSpPr txBox="1"/>
          <p:nvPr>
            <p:ph idx="2" type="body"/>
          </p:nvPr>
        </p:nvSpPr>
        <p:spPr>
          <a:xfrm>
            <a:off x="4648200" y="1981200"/>
            <a:ext cx="38100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82880" lvl="0" marL="34290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1pPr>
            <a:lvl2pPr indent="-148590" lvl="1" marL="74295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2pPr>
            <a:lvl3pPr indent="-114300" lvl="2" marL="1143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3pPr>
            <a:lvl4pPr indent="-125730" lvl="3" marL="16002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4pPr>
            <a:lvl5pPr indent="-125729" lvl="4" marL="20574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5pPr>
            <a:lvl6pPr indent="-125729" lvl="5" marL="25146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6pPr>
            <a:lvl7pPr indent="-125729" lvl="6" marL="29718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7pPr>
            <a:lvl8pPr indent="-125729" lvl="7" marL="34290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8pPr>
            <a:lvl9pPr indent="-125729" lvl="8" marL="3886200" marR="0" rtl="0" algn="l">
              <a:spcBef>
                <a:spcPts val="360"/>
              </a:spcBef>
              <a:spcAft>
                <a:spcPts val="0"/>
              </a:spcAft>
              <a:buClr>
                <a:schemeClr val="lt1"/>
              </a:buClr>
              <a:buSzPct val="90000"/>
              <a:buFont typeface="Noto Sans Symbols"/>
              <a:buChar char="➢"/>
              <a:defRPr b="0" i="0" sz="1800" u="none" cap="none" strike="noStrike">
                <a:solidFill>
                  <a:schemeClr val="lt1"/>
                </a:solidFill>
                <a:latin typeface="Verdana"/>
                <a:ea typeface="Verdana"/>
                <a:cs typeface="Verdana"/>
                <a:sym typeface="Verdana"/>
              </a:defRPr>
            </a:lvl9pPr>
          </a:lstStyle>
          <a:p/>
        </p:txBody>
      </p:sp>
      <p:sp>
        <p:nvSpPr>
          <p:cNvPr id="173" name="Shape 173"/>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74" name="Shape 174"/>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75" name="Shape 175"/>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76" name="Shape 176"/>
        <p:cNvGrpSpPr/>
        <p:nvPr/>
      </p:nvGrpSpPr>
      <p:grpSpPr>
        <a:xfrm>
          <a:off x="0" y="0"/>
          <a:ext cx="0" cy="0"/>
          <a:chOff x="0" y="0"/>
          <a:chExt cx="0" cy="0"/>
        </a:xfrm>
      </p:grpSpPr>
      <p:sp>
        <p:nvSpPr>
          <p:cNvPr id="177" name="Shape 177"/>
          <p:cNvSpPr txBox="1"/>
          <p:nvPr>
            <p:ph type="title"/>
          </p:nvPr>
        </p:nvSpPr>
        <p:spPr>
          <a:xfrm>
            <a:off x="722313" y="4406900"/>
            <a:ext cx="7772400" cy="1362075"/>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spcBef>
                <a:spcPts val="0"/>
              </a:spcBef>
              <a:spcAft>
                <a:spcPts val="0"/>
              </a:spcAft>
              <a:buNone/>
              <a:defRPr b="1" i="1" sz="40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78" name="Shape 178"/>
          <p:cNvSpPr txBox="1"/>
          <p:nvPr>
            <p:ph idx="1" type="body"/>
          </p:nvPr>
        </p:nvSpPr>
        <p:spPr>
          <a:xfrm>
            <a:off x="722313" y="2906713"/>
            <a:ext cx="7772400" cy="1500187"/>
          </a:xfrm>
          <a:prstGeom prst="rect">
            <a:avLst/>
          </a:prstGeom>
          <a:noFill/>
          <a:ln>
            <a:noFill/>
          </a:ln>
          <a:effectLst>
            <a:outerShdw blurRad="63500" dir="2700000" dist="35921">
              <a:schemeClr val="dk1">
                <a:alpha val="99607"/>
              </a:schemeClr>
            </a:outerShdw>
          </a:effectLst>
        </p:spPr>
        <p:txBody>
          <a:bodyPr anchorCtr="0" anchor="b" bIns="91425" lIns="91425" rIns="91425" wrap="square" tIns="91425"/>
          <a:lstStyle>
            <a:lvl1pPr indent="0" lvl="0" marL="0" marR="0" rtl="0" algn="l">
              <a:spcBef>
                <a:spcPts val="400"/>
              </a:spcBef>
              <a:spcAft>
                <a:spcPts val="0"/>
              </a:spcAft>
              <a:buClr>
                <a:schemeClr val="lt1"/>
              </a:buClr>
              <a:buFont typeface="Noto Sans Symbols"/>
              <a:buNone/>
              <a:defRPr b="0" i="0" sz="2000" u="none" cap="none" strike="noStrike">
                <a:solidFill>
                  <a:schemeClr val="lt1"/>
                </a:solidFill>
                <a:latin typeface="Verdana"/>
                <a:ea typeface="Verdana"/>
                <a:cs typeface="Verdana"/>
                <a:sym typeface="Verdana"/>
              </a:defRPr>
            </a:lvl1pPr>
            <a:lvl2pPr indent="0" lvl="1" marL="457200" marR="0" rtl="0" algn="l">
              <a:spcBef>
                <a:spcPts val="360"/>
              </a:spcBef>
              <a:spcAft>
                <a:spcPts val="0"/>
              </a:spcAft>
              <a:buClr>
                <a:schemeClr val="lt1"/>
              </a:buClr>
              <a:buFont typeface="Noto Sans Symbols"/>
              <a:buNone/>
              <a:defRPr b="0" i="0" sz="1800" u="none" cap="none" strike="noStrike">
                <a:solidFill>
                  <a:schemeClr val="lt1"/>
                </a:solidFill>
                <a:latin typeface="Verdana"/>
                <a:ea typeface="Verdana"/>
                <a:cs typeface="Verdana"/>
                <a:sym typeface="Verdana"/>
              </a:defRPr>
            </a:lvl2pPr>
            <a:lvl3pPr indent="0" lvl="2" marL="914400" marR="0" rtl="0" algn="l">
              <a:spcBef>
                <a:spcPts val="320"/>
              </a:spcBef>
              <a:spcAft>
                <a:spcPts val="0"/>
              </a:spcAft>
              <a:buClr>
                <a:schemeClr val="lt1"/>
              </a:buClr>
              <a:buFont typeface="Noto Sans Symbols"/>
              <a:buNone/>
              <a:defRPr b="0" i="0" sz="1600" u="none" cap="none" strike="noStrike">
                <a:solidFill>
                  <a:schemeClr val="lt1"/>
                </a:solidFill>
                <a:latin typeface="Verdana"/>
                <a:ea typeface="Verdana"/>
                <a:cs typeface="Verdana"/>
                <a:sym typeface="Verdana"/>
              </a:defRPr>
            </a:lvl3pPr>
            <a:lvl4pPr indent="0" lvl="3" marL="1371600" marR="0" rtl="0" algn="l">
              <a:spcBef>
                <a:spcPts val="280"/>
              </a:spcBef>
              <a:spcAft>
                <a:spcPts val="0"/>
              </a:spcAft>
              <a:buClr>
                <a:schemeClr val="lt1"/>
              </a:buClr>
              <a:buFont typeface="Noto Sans Symbols"/>
              <a:buNone/>
              <a:defRPr b="0" i="0" sz="1400" u="none" cap="none" strike="noStrike">
                <a:solidFill>
                  <a:schemeClr val="lt1"/>
                </a:solidFill>
                <a:latin typeface="Verdana"/>
                <a:ea typeface="Verdana"/>
                <a:cs typeface="Verdana"/>
                <a:sym typeface="Verdana"/>
              </a:defRPr>
            </a:lvl4pPr>
            <a:lvl5pPr indent="0" lvl="4" marL="1828800" marR="0" rtl="0" algn="l">
              <a:spcBef>
                <a:spcPts val="280"/>
              </a:spcBef>
              <a:spcAft>
                <a:spcPts val="0"/>
              </a:spcAft>
              <a:buClr>
                <a:schemeClr val="lt1"/>
              </a:buClr>
              <a:buFont typeface="Noto Sans Symbols"/>
              <a:buNone/>
              <a:defRPr b="0" i="0" sz="1400" u="none" cap="none" strike="noStrike">
                <a:solidFill>
                  <a:schemeClr val="lt1"/>
                </a:solidFill>
                <a:latin typeface="Verdana"/>
                <a:ea typeface="Verdana"/>
                <a:cs typeface="Verdana"/>
                <a:sym typeface="Verdana"/>
              </a:defRPr>
            </a:lvl5pPr>
            <a:lvl6pPr indent="0" lvl="5" marL="2286000" marR="0" rtl="0" algn="l">
              <a:spcBef>
                <a:spcPts val="280"/>
              </a:spcBef>
              <a:spcAft>
                <a:spcPts val="0"/>
              </a:spcAft>
              <a:buClr>
                <a:schemeClr val="lt1"/>
              </a:buClr>
              <a:buFont typeface="Noto Sans Symbols"/>
              <a:buNone/>
              <a:defRPr b="0" i="0" sz="1400" u="none" cap="none" strike="noStrike">
                <a:solidFill>
                  <a:schemeClr val="lt1"/>
                </a:solidFill>
                <a:latin typeface="Verdana"/>
                <a:ea typeface="Verdana"/>
                <a:cs typeface="Verdana"/>
                <a:sym typeface="Verdana"/>
              </a:defRPr>
            </a:lvl6pPr>
            <a:lvl7pPr indent="0" lvl="6" marL="2743200" marR="0" rtl="0" algn="l">
              <a:spcBef>
                <a:spcPts val="280"/>
              </a:spcBef>
              <a:spcAft>
                <a:spcPts val="0"/>
              </a:spcAft>
              <a:buClr>
                <a:schemeClr val="lt1"/>
              </a:buClr>
              <a:buFont typeface="Noto Sans Symbols"/>
              <a:buNone/>
              <a:defRPr b="0" i="0" sz="1400" u="none" cap="none" strike="noStrike">
                <a:solidFill>
                  <a:schemeClr val="lt1"/>
                </a:solidFill>
                <a:latin typeface="Verdana"/>
                <a:ea typeface="Verdana"/>
                <a:cs typeface="Verdana"/>
                <a:sym typeface="Verdana"/>
              </a:defRPr>
            </a:lvl7pPr>
            <a:lvl8pPr indent="0" lvl="7" marL="3200400" marR="0" rtl="0" algn="l">
              <a:spcBef>
                <a:spcPts val="280"/>
              </a:spcBef>
              <a:spcAft>
                <a:spcPts val="0"/>
              </a:spcAft>
              <a:buClr>
                <a:schemeClr val="lt1"/>
              </a:buClr>
              <a:buFont typeface="Noto Sans Symbols"/>
              <a:buNone/>
              <a:defRPr b="0" i="0" sz="1400" u="none" cap="none" strike="noStrike">
                <a:solidFill>
                  <a:schemeClr val="lt1"/>
                </a:solidFill>
                <a:latin typeface="Verdana"/>
                <a:ea typeface="Verdana"/>
                <a:cs typeface="Verdana"/>
                <a:sym typeface="Verdana"/>
              </a:defRPr>
            </a:lvl8pPr>
            <a:lvl9pPr indent="0" lvl="8" marL="3657600" marR="0" rtl="0" algn="l">
              <a:spcBef>
                <a:spcPts val="280"/>
              </a:spcBef>
              <a:spcAft>
                <a:spcPts val="0"/>
              </a:spcAft>
              <a:buClr>
                <a:schemeClr val="lt1"/>
              </a:buClr>
              <a:buFont typeface="Noto Sans Symbols"/>
              <a:buNone/>
              <a:defRPr b="0" i="0" sz="1400" u="none" cap="none" strike="noStrike">
                <a:solidFill>
                  <a:schemeClr val="lt1"/>
                </a:solidFill>
                <a:latin typeface="Verdana"/>
                <a:ea typeface="Verdana"/>
                <a:cs typeface="Verdana"/>
                <a:sym typeface="Verdana"/>
              </a:defRPr>
            </a:lvl9pPr>
          </a:lstStyle>
          <a:p/>
        </p:txBody>
      </p:sp>
      <p:sp>
        <p:nvSpPr>
          <p:cNvPr id="179" name="Shape 179"/>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80" name="Shape 180"/>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81" name="Shape 181"/>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88" name="Shape 188"/>
        <p:cNvGrpSpPr/>
        <p:nvPr/>
      </p:nvGrpSpPr>
      <p:grpSpPr>
        <a:xfrm>
          <a:off x="0" y="0"/>
          <a:ext cx="0" cy="0"/>
          <a:chOff x="0" y="0"/>
          <a:chExt cx="0" cy="0"/>
        </a:xfrm>
      </p:grpSpPr>
      <p:sp>
        <p:nvSpPr>
          <p:cNvPr id="189" name="Shape 189"/>
          <p:cNvSpPr txBox="1"/>
          <p:nvPr>
            <p:ph type="ctrTitle"/>
          </p:nvPr>
        </p:nvSpPr>
        <p:spPr>
          <a:xfrm>
            <a:off x="685800" y="2286000"/>
            <a:ext cx="7772400" cy="1143000"/>
          </a:xfrm>
          <a:prstGeom prst="rect">
            <a:avLst/>
          </a:prstGeom>
          <a:noFill/>
          <a:ln>
            <a:noFill/>
          </a:ln>
          <a:effectLst>
            <a:outerShdw rotWithShape="0" algn="ctr" dir="2700000" dist="35921">
              <a:srgbClr val="808080">
                <a:alpha val="99607"/>
              </a:srgb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90" name="Shape 190"/>
          <p:cNvSpPr txBox="1"/>
          <p:nvPr>
            <p:ph idx="1" type="subTitle"/>
          </p:nvPr>
        </p:nvSpPr>
        <p:spPr>
          <a:xfrm>
            <a:off x="1371600" y="3886200"/>
            <a:ext cx="6400800" cy="1752600"/>
          </a:xfrm>
          <a:prstGeom prst="rect">
            <a:avLst/>
          </a:prstGeom>
          <a:noFill/>
          <a:ln>
            <a:noFill/>
          </a:ln>
          <a:effectLst>
            <a:outerShdw rotWithShape="0" algn="ctr" dir="2700000" dist="35921">
              <a:srgbClr val="808080">
                <a:alpha val="99607"/>
              </a:srgbClr>
            </a:outerShdw>
          </a:effectLst>
        </p:spPr>
        <p:txBody>
          <a:bodyPr anchorCtr="0" anchor="t" bIns="91425" lIns="91425" rIns="91425" wrap="square" tIns="91425"/>
          <a:lstStyle>
            <a:lvl1pPr indent="0" lvl="0" marL="0" marR="0" rtl="0" algn="ctr">
              <a:spcBef>
                <a:spcPts val="560"/>
              </a:spcBef>
              <a:spcAft>
                <a:spcPts val="0"/>
              </a:spcAft>
              <a:buClr>
                <a:schemeClr val="lt1"/>
              </a:buClr>
              <a:buFont typeface="Noto Sans Symbols"/>
              <a:buNone/>
              <a:defRPr b="0" i="0" sz="28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91" name="Shape 191"/>
          <p:cNvSpPr txBox="1"/>
          <p:nvPr>
            <p:ph idx="10" type="dt"/>
          </p:nvPr>
        </p:nvSpPr>
        <p:spPr>
          <a:xfrm>
            <a:off x="685800" y="6248400"/>
            <a:ext cx="1905000" cy="457200"/>
          </a:xfrm>
          <a:prstGeom prst="rect">
            <a:avLst/>
          </a:prstGeom>
          <a:noFill/>
          <a:ln>
            <a:noFill/>
          </a:ln>
          <a:effectLst>
            <a:outerShdw blurRad="63500" dir="2700000" dist="35921">
              <a:srgbClr val="808080">
                <a:alpha val="99607"/>
              </a:srgb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92" name="Shape 192"/>
          <p:cNvSpPr txBox="1"/>
          <p:nvPr>
            <p:ph idx="11" type="ftr"/>
          </p:nvPr>
        </p:nvSpPr>
        <p:spPr>
          <a:xfrm>
            <a:off x="3124200" y="6248400"/>
            <a:ext cx="2895600" cy="457200"/>
          </a:xfrm>
          <a:prstGeom prst="rect">
            <a:avLst/>
          </a:prstGeom>
          <a:noFill/>
          <a:ln>
            <a:noFill/>
          </a:ln>
          <a:effectLst>
            <a:outerShdw blurRad="63500" dir="2700000" dist="35921">
              <a:srgbClr val="808080">
                <a:alpha val="99607"/>
              </a:srgb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93" name="Shape 193"/>
          <p:cNvSpPr txBox="1"/>
          <p:nvPr>
            <p:ph idx="12" type="sldNum"/>
          </p:nvPr>
        </p:nvSpPr>
        <p:spPr>
          <a:xfrm>
            <a:off x="6553200" y="6248400"/>
            <a:ext cx="1905000" cy="457200"/>
          </a:xfrm>
          <a:prstGeom prst="rect">
            <a:avLst/>
          </a:prstGeom>
          <a:noFill/>
          <a:ln>
            <a:noFill/>
          </a:ln>
          <a:effectLst>
            <a:outerShdw blurRad="63500" dir="2700000" dist="35921">
              <a:srgbClr val="808080">
                <a:alpha val="99607"/>
              </a:srgb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27" name="Shape 27"/>
        <p:cNvGrpSpPr/>
        <p:nvPr/>
      </p:nvGrpSpPr>
      <p:grpSpPr>
        <a:xfrm>
          <a:off x="0" y="0"/>
          <a:ext cx="0" cy="0"/>
          <a:chOff x="0" y="0"/>
          <a:chExt cx="0" cy="0"/>
        </a:xfrm>
      </p:grpSpPr>
      <p:sp>
        <p:nvSpPr>
          <p:cNvPr id="28" name="Shape 28"/>
          <p:cNvSpPr txBox="1"/>
          <p:nvPr>
            <p:ph type="title"/>
          </p:nvPr>
        </p:nvSpPr>
        <p:spPr>
          <a:xfrm>
            <a:off x="685800" y="609600"/>
            <a:ext cx="77724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29" name="Shape 29"/>
          <p:cNvSpPr txBox="1"/>
          <p:nvPr>
            <p:ph idx="1" type="body"/>
          </p:nvPr>
        </p:nvSpPr>
        <p:spPr>
          <a:xfrm rot="5400000">
            <a:off x="2514600" y="152400"/>
            <a:ext cx="4114800" cy="77724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30" name="Shape 30"/>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31" name="Shape 31"/>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32" name="Shape 32"/>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33" name="Shape 33"/>
        <p:cNvGrpSpPr/>
        <p:nvPr/>
      </p:nvGrpSpPr>
      <p:grpSpPr>
        <a:xfrm>
          <a:off x="0" y="0"/>
          <a:ext cx="0" cy="0"/>
          <a:chOff x="0" y="0"/>
          <a:chExt cx="0" cy="0"/>
        </a:xfrm>
      </p:grpSpPr>
      <p:sp>
        <p:nvSpPr>
          <p:cNvPr id="34" name="Shape 34"/>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35" name="Shape 35"/>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Arial"/>
                <a:ea typeface="Arial"/>
                <a:cs typeface="Arial"/>
                <a:sym typeface="Arial"/>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0" lvl="5" marL="22860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6pPr>
            <a:lvl7pPr indent="0" lvl="6" marL="27432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7pPr>
            <a:lvl8pPr indent="0" lvl="7" marL="32004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8pPr>
            <a:lvl9pPr indent="0" lvl="8" marL="3657600" marR="0" rtl="0" algn="l">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9pPr>
          </a:lstStyle>
          <a:p/>
        </p:txBody>
      </p:sp>
      <p:sp>
        <p:nvSpPr>
          <p:cNvPr id="36" name="Shape 36"/>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5pPr>
            <a:lvl6pPr indent="0" lvl="5" marL="22860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6pPr>
            <a:lvl7pPr indent="0" lvl="6" marL="27432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7pPr>
            <a:lvl8pPr indent="0" lvl="7" marL="32004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8pPr>
            <a:lvl9pPr indent="0" lvl="8" marL="3657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9pPr>
          </a:lstStyle>
          <a:p/>
        </p:txBody>
      </p:sp>
      <p:sp>
        <p:nvSpPr>
          <p:cNvPr id="37" name="Shape 37"/>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38" name="Shape 38"/>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39" name="Shape 39"/>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40" name="Shape 40"/>
        <p:cNvGrpSpPr/>
        <p:nvPr/>
      </p:nvGrpSpPr>
      <p:grpSpPr>
        <a:xfrm>
          <a:off x="0" y="0"/>
          <a:ext cx="0" cy="0"/>
          <a:chOff x="0" y="0"/>
          <a:chExt cx="0" cy="0"/>
        </a:xfrm>
      </p:grpSpPr>
      <p:sp>
        <p:nvSpPr>
          <p:cNvPr id="41" name="Shape 41"/>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indent="0" lvl="0" marL="0" marR="0" rtl="0" algn="l">
              <a:spcBef>
                <a:spcPts val="0"/>
              </a:spcBef>
              <a:spcAft>
                <a:spcPts val="0"/>
              </a:spcAft>
              <a:buNone/>
              <a:defRPr b="1" i="0" sz="20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42" name="Shape 42"/>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43" name="Shape 43"/>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Arial"/>
                <a:ea typeface="Arial"/>
                <a:cs typeface="Arial"/>
                <a:sym typeface="Arial"/>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5pPr>
            <a:lvl6pPr indent="0" lvl="5" marL="22860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6pPr>
            <a:lvl7pPr indent="0" lvl="6" marL="27432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7pPr>
            <a:lvl8pPr indent="0" lvl="7" marL="32004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8pPr>
            <a:lvl9pPr indent="0" lvl="8" marL="3657600" marR="0" rtl="0" algn="l">
              <a:spcBef>
                <a:spcPts val="180"/>
              </a:spcBef>
              <a:spcAft>
                <a:spcPts val="0"/>
              </a:spcAft>
              <a:buClr>
                <a:schemeClr val="dk1"/>
              </a:buClr>
              <a:buFont typeface="Arial"/>
              <a:buNone/>
              <a:defRPr b="0" i="0" sz="900" u="none" cap="none" strike="noStrike">
                <a:solidFill>
                  <a:schemeClr val="dk1"/>
                </a:solidFill>
                <a:latin typeface="Arial"/>
                <a:ea typeface="Arial"/>
                <a:cs typeface="Arial"/>
                <a:sym typeface="Arial"/>
              </a:defRPr>
            </a:lvl9pPr>
          </a:lstStyle>
          <a:p/>
        </p:txBody>
      </p:sp>
      <p:sp>
        <p:nvSpPr>
          <p:cNvPr id="44" name="Shape 44"/>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5" name="Shape 45"/>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6" name="Shape 46"/>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7" name="Shape 47"/>
        <p:cNvGrpSpPr/>
        <p:nvPr/>
      </p:nvGrpSpPr>
      <p:grpSpPr>
        <a:xfrm>
          <a:off x="0" y="0"/>
          <a:ext cx="0" cy="0"/>
          <a:chOff x="0" y="0"/>
          <a:chExt cx="0" cy="0"/>
        </a:xfrm>
      </p:grpSpPr>
      <p:sp>
        <p:nvSpPr>
          <p:cNvPr id="48" name="Shape 48"/>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9" name="Shape 49"/>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50" name="Shape 50"/>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1" name="Shape 51"/>
        <p:cNvGrpSpPr/>
        <p:nvPr/>
      </p:nvGrpSpPr>
      <p:grpSpPr>
        <a:xfrm>
          <a:off x="0" y="0"/>
          <a:ext cx="0" cy="0"/>
          <a:chOff x="0" y="0"/>
          <a:chExt cx="0" cy="0"/>
        </a:xfrm>
      </p:grpSpPr>
      <p:sp>
        <p:nvSpPr>
          <p:cNvPr id="52" name="Shape 52"/>
          <p:cNvSpPr txBox="1"/>
          <p:nvPr>
            <p:ph type="title"/>
          </p:nvPr>
        </p:nvSpPr>
        <p:spPr>
          <a:xfrm>
            <a:off x="685800" y="609600"/>
            <a:ext cx="77724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53" name="Shape 53"/>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54" name="Shape 54"/>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55" name="Shape 55"/>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56" name="Shape 56"/>
        <p:cNvGrpSpPr/>
        <p:nvPr/>
      </p:nvGrpSpPr>
      <p:grpSpPr>
        <a:xfrm>
          <a:off x="0" y="0"/>
          <a:ext cx="0" cy="0"/>
          <a:chOff x="0" y="0"/>
          <a:chExt cx="0" cy="0"/>
        </a:xfrm>
      </p:grpSpPr>
      <p:sp>
        <p:nvSpPr>
          <p:cNvPr id="57" name="Shape 57"/>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58" name="Shape 58"/>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59" name="Shape 59"/>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5pPr>
            <a:lvl6pPr indent="-127000" lvl="5" marL="25146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60" name="Shape 60"/>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Arial"/>
                <a:ea typeface="Arial"/>
                <a:cs typeface="Arial"/>
                <a:sym typeface="Arial"/>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Arial"/>
                <a:ea typeface="Arial"/>
                <a:cs typeface="Arial"/>
                <a:sym typeface="Arial"/>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Arial"/>
                <a:ea typeface="Arial"/>
                <a:cs typeface="Arial"/>
                <a:sym typeface="Arial"/>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5pPr>
            <a:lvl6pPr indent="0" lvl="5" marL="22860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6pPr>
            <a:lvl7pPr indent="0" lvl="6" marL="27432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7pPr>
            <a:lvl8pPr indent="0" lvl="7" marL="32004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8pPr>
            <a:lvl9pPr indent="0" lvl="8" marL="3657600" marR="0" rtl="0" algn="l">
              <a:spcBef>
                <a:spcPts val="320"/>
              </a:spcBef>
              <a:spcAft>
                <a:spcPts val="0"/>
              </a:spcAft>
              <a:buClr>
                <a:schemeClr val="dk1"/>
              </a:buClr>
              <a:buFont typeface="Arial"/>
              <a:buNone/>
              <a:defRPr b="1" i="0" sz="1600" u="none" cap="none" strike="noStrike">
                <a:solidFill>
                  <a:schemeClr val="dk1"/>
                </a:solidFill>
                <a:latin typeface="Arial"/>
                <a:ea typeface="Arial"/>
                <a:cs typeface="Arial"/>
                <a:sym typeface="Arial"/>
              </a:defRPr>
            </a:lvl9pPr>
          </a:lstStyle>
          <a:p/>
        </p:txBody>
      </p:sp>
      <p:sp>
        <p:nvSpPr>
          <p:cNvPr id="61" name="Shape 61"/>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5pPr>
            <a:lvl6pPr indent="-127000" lvl="5" marL="25146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6pPr>
            <a:lvl7pPr indent="-127000" lvl="6" marL="29718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7pPr>
            <a:lvl8pPr indent="-127000" lvl="7" marL="34290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8pPr>
            <a:lvl9pPr indent="-127000" lvl="8" marL="3886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9pPr>
          </a:lstStyle>
          <a:p/>
        </p:txBody>
      </p:sp>
      <p:sp>
        <p:nvSpPr>
          <p:cNvPr id="62" name="Shape 62"/>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63" name="Shape 63"/>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64" name="Shape 64"/>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65" name="Shape 65"/>
        <p:cNvGrpSpPr/>
        <p:nvPr/>
      </p:nvGrpSpPr>
      <p:grpSpPr>
        <a:xfrm>
          <a:off x="0" y="0"/>
          <a:ext cx="0" cy="0"/>
          <a:chOff x="0" y="0"/>
          <a:chExt cx="0" cy="0"/>
        </a:xfrm>
      </p:grpSpPr>
      <p:sp>
        <p:nvSpPr>
          <p:cNvPr id="66" name="Shape 66"/>
          <p:cNvSpPr txBox="1"/>
          <p:nvPr>
            <p:ph type="title"/>
          </p:nvPr>
        </p:nvSpPr>
        <p:spPr>
          <a:xfrm>
            <a:off x="685800" y="609600"/>
            <a:ext cx="77724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67" name="Shape 67"/>
          <p:cNvSpPr txBox="1"/>
          <p:nvPr>
            <p:ph idx="1" type="body"/>
          </p:nvPr>
        </p:nvSpPr>
        <p:spPr>
          <a:xfrm>
            <a:off x="685800" y="1981200"/>
            <a:ext cx="3810000" cy="4114800"/>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14300" lvl="5" marL="25146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68" name="Shape 68"/>
          <p:cNvSpPr txBox="1"/>
          <p:nvPr>
            <p:ph idx="2" type="body"/>
          </p:nvPr>
        </p:nvSpPr>
        <p:spPr>
          <a:xfrm>
            <a:off x="4648200" y="1981200"/>
            <a:ext cx="3810000" cy="4114800"/>
          </a:xfrm>
          <a:prstGeom prst="rect">
            <a:avLst/>
          </a:prstGeom>
          <a:noFill/>
          <a:ln>
            <a:noFill/>
          </a:ln>
        </p:spPr>
        <p:txBody>
          <a:bodyPr anchorCtr="0" anchor="t" bIns="91425" lIns="91425" rIns="91425" wrap="square"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5pPr>
            <a:lvl6pPr indent="-114300" lvl="5" marL="25146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6pPr>
            <a:lvl7pPr indent="-114300" lvl="6" marL="29718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7pPr>
            <a:lvl8pPr indent="-114300" lvl="7" marL="3429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8pPr>
            <a:lvl9pPr indent="-114300" lvl="8" marL="38862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69" name="Shape 69"/>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70" name="Shape 70"/>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71" name="Shape 71"/>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4.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2.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6" Type="http://schemas.openxmlformats.org/officeDocument/2006/relationships/theme" Target="../theme/theme3.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26.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685800" y="609600"/>
            <a:ext cx="7772400" cy="1143000"/>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1" name="Shape 11"/>
          <p:cNvSpPr txBox="1"/>
          <p:nvPr>
            <p:ph idx="1" type="body"/>
          </p:nvPr>
        </p:nvSpPr>
        <p:spPr>
          <a:xfrm>
            <a:off x="685800" y="1981200"/>
            <a:ext cx="7772400" cy="4114800"/>
          </a:xfrm>
          <a:prstGeom prst="rect">
            <a:avLst/>
          </a:prstGeom>
          <a:noFill/>
          <a:ln>
            <a:noFill/>
          </a:ln>
        </p:spPr>
        <p:txBody>
          <a:bodyPr anchorCtr="0" anchor="t" bIns="91425" lIns="91425" rIns="91425" wrap="square"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2" name="Shape 12"/>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3" name="Shape 13"/>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4" name="Shape 14"/>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84" name="Shape 84"/>
        <p:cNvGrpSpPr/>
        <p:nvPr/>
      </p:nvGrpSpPr>
      <p:grpSpPr>
        <a:xfrm>
          <a:off x="0" y="0"/>
          <a:ext cx="0" cy="0"/>
          <a:chOff x="0" y="0"/>
          <a:chExt cx="0" cy="0"/>
        </a:xfrm>
      </p:grpSpPr>
      <p:sp>
        <p:nvSpPr>
          <p:cNvPr id="85" name="Shape 85"/>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86" name="Shape 86"/>
          <p:cNvSpPr txBox="1"/>
          <p:nvPr>
            <p:ph idx="1" type="body"/>
          </p:nvPr>
        </p:nvSpPr>
        <p:spPr>
          <a:xfrm>
            <a:off x="685800" y="1981200"/>
            <a:ext cx="77724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87" name="Shape 87"/>
          <p:cNvSpPr txBox="1"/>
          <p:nvPr>
            <p:ph idx="10" type="dt"/>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88" name="Shape 88"/>
          <p:cNvSpPr txBox="1"/>
          <p:nvPr>
            <p:ph idx="11" type="ftr"/>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89" name="Shape 89"/>
          <p:cNvSpPr txBox="1"/>
          <p:nvPr>
            <p:ph idx="12" type="sldNum"/>
          </p:nvPr>
        </p:nvSpPr>
        <p:spPr>
          <a:xfrm>
            <a:off x="65532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cap="none" strike="noStrike">
                <a:solidFill>
                  <a:schemeClr val="lt1"/>
                </a:solidFill>
                <a:latin typeface="Verdana"/>
                <a:ea typeface="Verdana"/>
                <a:cs typeface="Verdana"/>
                <a:sym typeface="Verdana"/>
              </a:rPr>
              <a:t>‹#›</a:t>
            </a:fld>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182" name="Shape 182"/>
        <p:cNvGrpSpPr/>
        <p:nvPr/>
      </p:nvGrpSpPr>
      <p:grpSpPr>
        <a:xfrm>
          <a:off x="0" y="0"/>
          <a:ext cx="0" cy="0"/>
          <a:chOff x="0" y="0"/>
          <a:chExt cx="0" cy="0"/>
        </a:xfrm>
      </p:grpSpPr>
      <p:sp>
        <p:nvSpPr>
          <p:cNvPr id="183" name="Shape 183"/>
          <p:cNvSpPr txBox="1"/>
          <p:nvPr>
            <p:ph type="title"/>
          </p:nvPr>
        </p:nvSpPr>
        <p:spPr>
          <a:xfrm>
            <a:off x="685800" y="609600"/>
            <a:ext cx="7772400" cy="1143000"/>
          </a:xfrm>
          <a:prstGeom prst="rect">
            <a:avLst/>
          </a:prstGeom>
          <a:noFill/>
          <a:ln>
            <a:noFill/>
          </a:ln>
          <a:effectLst>
            <a:outerShdw blurRad="63500" dir="2700000" dist="35921">
              <a:schemeClr val="dk1">
                <a:alpha val="99607"/>
              </a:schemeClr>
            </a:outerShdw>
          </a:effectLst>
        </p:spPr>
        <p:txBody>
          <a:bodyPr anchorCtr="0" anchor="ctr" bIns="91425" lIns="91425" rIns="91425" wrap="square" tIns="91425"/>
          <a:lstStyle>
            <a:lvl1pPr indent="0" lvl="0" marL="0" marR="0" rtl="0" algn="ctr">
              <a:spcBef>
                <a:spcPts val="0"/>
              </a:spcBef>
              <a:spcAft>
                <a:spcPts val="0"/>
              </a:spcAft>
              <a:buNone/>
              <a:defRPr b="0" i="1" sz="4400" u="none" cap="none" strike="noStrike">
                <a:solidFill>
                  <a:schemeClr val="lt2"/>
                </a:solidFill>
                <a:latin typeface="Verdana"/>
                <a:ea typeface="Verdana"/>
                <a:cs typeface="Verdana"/>
                <a:sym typeface="Verdana"/>
              </a:defRPr>
            </a:lvl1pPr>
            <a:lvl2pPr indent="0" lvl="1" marL="0" marR="0" rtl="0" algn="ctr">
              <a:spcBef>
                <a:spcPts val="0"/>
              </a:spcBef>
              <a:spcAft>
                <a:spcPts val="0"/>
              </a:spcAft>
              <a:buNone/>
              <a:defRPr b="0" i="1" sz="4400" u="none" cap="none" strike="noStrike">
                <a:solidFill>
                  <a:schemeClr val="lt2"/>
                </a:solidFill>
                <a:latin typeface="Verdana"/>
                <a:ea typeface="Verdana"/>
                <a:cs typeface="Verdana"/>
                <a:sym typeface="Verdana"/>
              </a:defRPr>
            </a:lvl2pPr>
            <a:lvl3pPr indent="0" lvl="2" marL="0" marR="0" rtl="0" algn="ctr">
              <a:spcBef>
                <a:spcPts val="0"/>
              </a:spcBef>
              <a:spcAft>
                <a:spcPts val="0"/>
              </a:spcAft>
              <a:buNone/>
              <a:defRPr b="0" i="1" sz="4400" u="none" cap="none" strike="noStrike">
                <a:solidFill>
                  <a:schemeClr val="lt2"/>
                </a:solidFill>
                <a:latin typeface="Verdana"/>
                <a:ea typeface="Verdana"/>
                <a:cs typeface="Verdana"/>
                <a:sym typeface="Verdana"/>
              </a:defRPr>
            </a:lvl3pPr>
            <a:lvl4pPr indent="0" lvl="3" marL="0" marR="0" rtl="0" algn="ctr">
              <a:spcBef>
                <a:spcPts val="0"/>
              </a:spcBef>
              <a:spcAft>
                <a:spcPts val="0"/>
              </a:spcAft>
              <a:buNone/>
              <a:defRPr b="0" i="1" sz="4400" u="none" cap="none" strike="noStrike">
                <a:solidFill>
                  <a:schemeClr val="lt2"/>
                </a:solidFill>
                <a:latin typeface="Verdana"/>
                <a:ea typeface="Verdana"/>
                <a:cs typeface="Verdana"/>
                <a:sym typeface="Verdana"/>
              </a:defRPr>
            </a:lvl4pPr>
            <a:lvl5pPr indent="0" lvl="4" marL="0" marR="0" rtl="0" algn="ctr">
              <a:spcBef>
                <a:spcPts val="0"/>
              </a:spcBef>
              <a:spcAft>
                <a:spcPts val="0"/>
              </a:spcAft>
              <a:buNone/>
              <a:defRPr b="0" i="1" sz="4400" u="none" cap="none" strike="noStrike">
                <a:solidFill>
                  <a:schemeClr val="lt2"/>
                </a:solidFill>
                <a:latin typeface="Verdana"/>
                <a:ea typeface="Verdana"/>
                <a:cs typeface="Verdana"/>
                <a:sym typeface="Verdana"/>
              </a:defRPr>
            </a:lvl5pPr>
            <a:lvl6pPr indent="0" lvl="5" marL="457200" marR="0" rtl="0" algn="ctr">
              <a:spcBef>
                <a:spcPts val="0"/>
              </a:spcBef>
              <a:spcAft>
                <a:spcPts val="0"/>
              </a:spcAft>
              <a:buNone/>
              <a:defRPr b="0" i="1" sz="4400" u="none" cap="none" strike="noStrike">
                <a:solidFill>
                  <a:schemeClr val="lt2"/>
                </a:solidFill>
                <a:latin typeface="Verdana"/>
                <a:ea typeface="Verdana"/>
                <a:cs typeface="Verdana"/>
                <a:sym typeface="Verdana"/>
              </a:defRPr>
            </a:lvl6pPr>
            <a:lvl7pPr indent="0" lvl="6" marL="914400" marR="0" rtl="0" algn="ctr">
              <a:spcBef>
                <a:spcPts val="0"/>
              </a:spcBef>
              <a:spcAft>
                <a:spcPts val="0"/>
              </a:spcAft>
              <a:buNone/>
              <a:defRPr b="0" i="1" sz="4400" u="none" cap="none" strike="noStrike">
                <a:solidFill>
                  <a:schemeClr val="lt2"/>
                </a:solidFill>
                <a:latin typeface="Verdana"/>
                <a:ea typeface="Verdana"/>
                <a:cs typeface="Verdana"/>
                <a:sym typeface="Verdana"/>
              </a:defRPr>
            </a:lvl7pPr>
            <a:lvl8pPr indent="0" lvl="7" marL="1371600" marR="0" rtl="0" algn="ctr">
              <a:spcBef>
                <a:spcPts val="0"/>
              </a:spcBef>
              <a:spcAft>
                <a:spcPts val="0"/>
              </a:spcAft>
              <a:buNone/>
              <a:defRPr b="0" i="1" sz="4400" u="none" cap="none" strike="noStrike">
                <a:solidFill>
                  <a:schemeClr val="lt2"/>
                </a:solidFill>
                <a:latin typeface="Verdana"/>
                <a:ea typeface="Verdana"/>
                <a:cs typeface="Verdana"/>
                <a:sym typeface="Verdana"/>
              </a:defRPr>
            </a:lvl8pPr>
            <a:lvl9pPr indent="0" lvl="8" marL="1828800" marR="0" rtl="0" algn="ctr">
              <a:spcBef>
                <a:spcPts val="0"/>
              </a:spcBef>
              <a:spcAft>
                <a:spcPts val="0"/>
              </a:spcAft>
              <a:buNone/>
              <a:defRPr b="0" i="1" sz="4400" u="none" cap="none" strike="noStrike">
                <a:solidFill>
                  <a:schemeClr val="lt2"/>
                </a:solidFill>
                <a:latin typeface="Verdana"/>
                <a:ea typeface="Verdana"/>
                <a:cs typeface="Verdana"/>
                <a:sym typeface="Verdana"/>
              </a:defRPr>
            </a:lvl9pPr>
          </a:lstStyle>
          <a:p/>
        </p:txBody>
      </p:sp>
      <p:sp>
        <p:nvSpPr>
          <p:cNvPr id="184" name="Shape 184"/>
          <p:cNvSpPr txBox="1"/>
          <p:nvPr>
            <p:ph idx="1" type="body"/>
          </p:nvPr>
        </p:nvSpPr>
        <p:spPr>
          <a:xfrm>
            <a:off x="685800" y="1981200"/>
            <a:ext cx="7772400" cy="4114800"/>
          </a:xfrm>
          <a:prstGeom prst="rect">
            <a:avLst/>
          </a:prstGeom>
          <a:noFill/>
          <a:ln>
            <a:noFill/>
          </a:ln>
          <a:effectLst>
            <a:outerShdw blurRad="63500" dir="2700000" dist="35921">
              <a:schemeClr val="dk1">
                <a:alpha val="99607"/>
              </a:schemeClr>
            </a:outerShdw>
          </a:effectLst>
        </p:spPr>
        <p:txBody>
          <a:bodyPr anchorCtr="0" anchor="t" bIns="91425" lIns="91425" rIns="91425" wrap="square" tIns="91425"/>
          <a:lstStyle>
            <a:lvl1pPr indent="-160020" lvl="0" marL="342900" marR="0" rtl="0" algn="l">
              <a:spcBef>
                <a:spcPts val="640"/>
              </a:spcBef>
              <a:spcAft>
                <a:spcPts val="0"/>
              </a:spcAft>
              <a:buClr>
                <a:schemeClr val="lt1"/>
              </a:buClr>
              <a:buSzPct val="90000"/>
              <a:buFont typeface="Noto Sans Symbols"/>
              <a:buChar char="➢"/>
              <a:defRPr b="0" i="0" sz="3200" u="none" cap="none" strike="noStrike">
                <a:solidFill>
                  <a:schemeClr val="lt1"/>
                </a:solidFill>
                <a:latin typeface="Verdana"/>
                <a:ea typeface="Verdana"/>
                <a:cs typeface="Verdana"/>
                <a:sym typeface="Verdana"/>
              </a:defRPr>
            </a:lvl1pPr>
            <a:lvl2pPr indent="-125730" lvl="1" marL="742950" marR="0" rtl="0" algn="l">
              <a:spcBef>
                <a:spcPts val="560"/>
              </a:spcBef>
              <a:spcAft>
                <a:spcPts val="0"/>
              </a:spcAft>
              <a:buClr>
                <a:schemeClr val="lt1"/>
              </a:buClr>
              <a:buSzPct val="90000"/>
              <a:buFont typeface="Noto Sans Symbols"/>
              <a:buChar char="➢"/>
              <a:defRPr b="0" i="0" sz="2800" u="none" cap="none" strike="noStrike">
                <a:solidFill>
                  <a:schemeClr val="lt1"/>
                </a:solidFill>
                <a:latin typeface="Verdana"/>
                <a:ea typeface="Verdana"/>
                <a:cs typeface="Verdana"/>
                <a:sym typeface="Verdana"/>
              </a:defRPr>
            </a:lvl2pPr>
            <a:lvl3pPr indent="-91439" lvl="2" marL="1143000" marR="0" rtl="0" algn="l">
              <a:spcBef>
                <a:spcPts val="480"/>
              </a:spcBef>
              <a:spcAft>
                <a:spcPts val="0"/>
              </a:spcAft>
              <a:buClr>
                <a:schemeClr val="lt1"/>
              </a:buClr>
              <a:buSzPct val="90000"/>
              <a:buFont typeface="Noto Sans Symbols"/>
              <a:buChar char="➢"/>
              <a:defRPr b="0" i="0" sz="2400" u="none" cap="none" strike="noStrike">
                <a:solidFill>
                  <a:schemeClr val="lt1"/>
                </a:solidFill>
                <a:latin typeface="Verdana"/>
                <a:ea typeface="Verdana"/>
                <a:cs typeface="Verdana"/>
                <a:sym typeface="Verdana"/>
              </a:defRPr>
            </a:lvl3pPr>
            <a:lvl4pPr indent="-114300" lvl="3" marL="1600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4pPr>
            <a:lvl5pPr indent="-114300" lvl="4" marL="20574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5pPr>
            <a:lvl6pPr indent="-114300" lvl="5" marL="25146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6pPr>
            <a:lvl7pPr indent="-114300" lvl="6" marL="29718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7pPr>
            <a:lvl8pPr indent="-114300" lvl="7" marL="34290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8pPr>
            <a:lvl9pPr indent="-114300" lvl="8" marL="3886200" marR="0" rtl="0" algn="l">
              <a:spcBef>
                <a:spcPts val="400"/>
              </a:spcBef>
              <a:spcAft>
                <a:spcPts val="0"/>
              </a:spcAft>
              <a:buClr>
                <a:schemeClr val="lt1"/>
              </a:buClr>
              <a:buSzPct val="90000"/>
              <a:buFont typeface="Noto Sans Symbols"/>
              <a:buChar char="➢"/>
              <a:defRPr b="0" i="0" sz="2000" u="none" cap="none" strike="noStrike">
                <a:solidFill>
                  <a:schemeClr val="lt1"/>
                </a:solidFill>
                <a:latin typeface="Verdana"/>
                <a:ea typeface="Verdana"/>
                <a:cs typeface="Verdana"/>
                <a:sym typeface="Verdana"/>
              </a:defRPr>
            </a:lvl9pPr>
          </a:lstStyle>
          <a:p/>
        </p:txBody>
      </p:sp>
      <p:sp>
        <p:nvSpPr>
          <p:cNvPr id="185" name="Shape 185"/>
          <p:cNvSpPr txBox="1"/>
          <p:nvPr>
            <p:ph idx="10" type="dt"/>
          </p:nvPr>
        </p:nvSpPr>
        <p:spPr>
          <a:xfrm>
            <a:off x="685800" y="6248400"/>
            <a:ext cx="1905000" cy="457200"/>
          </a:xfrm>
          <a:prstGeom prst="rect">
            <a:avLst/>
          </a:prstGeom>
          <a:noFill/>
          <a:ln>
            <a:noFill/>
          </a:ln>
          <a:effectLst>
            <a:outerShdw blurRad="63500" dir="2700000" dist="35921">
              <a:srgbClr val="808080">
                <a:alpha val="99607"/>
              </a:srgb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86" name="Shape 186"/>
          <p:cNvSpPr txBox="1"/>
          <p:nvPr>
            <p:ph idx="11" type="ftr"/>
          </p:nvPr>
        </p:nvSpPr>
        <p:spPr>
          <a:xfrm>
            <a:off x="3124200" y="6248400"/>
            <a:ext cx="2895600" cy="457200"/>
          </a:xfrm>
          <a:prstGeom prst="rect">
            <a:avLst/>
          </a:prstGeom>
          <a:noFill/>
          <a:ln>
            <a:noFill/>
          </a:ln>
          <a:effectLst>
            <a:outerShdw blurRad="63500" dir="2700000" dist="35921">
              <a:srgbClr val="808080">
                <a:alpha val="99607"/>
              </a:srgbClr>
            </a:outerShdw>
          </a:effectLst>
        </p:spPr>
        <p:txBody>
          <a:bodyPr anchorCtr="0" anchor="t" bIns="91425" lIns="91425" rIns="91425" wrap="square" tIns="91425"/>
          <a:lstStyle>
            <a:lvl1pPr indent="0" lvl="0" marL="0" marR="0" rtl="0" algn="l">
              <a:lnSpc>
                <a:spcPct val="100000"/>
              </a:lnSpc>
              <a:spcBef>
                <a:spcPts val="0"/>
              </a:spcBef>
              <a:spcAft>
                <a:spcPts val="0"/>
              </a:spcAft>
              <a:buNone/>
              <a:defRPr b="0" i="0" sz="24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lt1"/>
                </a:solidFill>
                <a:latin typeface="Arial"/>
                <a:ea typeface="Arial"/>
                <a:cs typeface="Arial"/>
                <a:sym typeface="Arial"/>
              </a:defRPr>
            </a:lvl9pPr>
          </a:lstStyle>
          <a:p/>
        </p:txBody>
      </p:sp>
      <p:sp>
        <p:nvSpPr>
          <p:cNvPr id="187" name="Shape 187"/>
          <p:cNvSpPr txBox="1"/>
          <p:nvPr>
            <p:ph idx="12" type="sldNum"/>
          </p:nvPr>
        </p:nvSpPr>
        <p:spPr>
          <a:xfrm>
            <a:off x="6553200" y="6248400"/>
            <a:ext cx="1905000" cy="457200"/>
          </a:xfrm>
          <a:prstGeom prst="rect">
            <a:avLst/>
          </a:prstGeom>
          <a:noFill/>
          <a:ln>
            <a:noFill/>
          </a:ln>
          <a:effectLst>
            <a:outerShdw blurRad="63500" dir="2700000" dist="35921">
              <a:srgbClr val="808080">
                <a:alpha val="99607"/>
              </a:srgbClr>
            </a:outerShdw>
          </a:effectLst>
        </p:spPr>
        <p:txBody>
          <a:bodyPr anchorCtr="0" anchor="t" bIns="45700" lIns="91425" rIns="91425" wrap="square" tIns="45700">
            <a:noAutofit/>
          </a:bodyPr>
          <a:lstStyle/>
          <a:p>
            <a:pPr indent="0" lvl="0" marL="0" marR="0" rtl="0" algn="r">
              <a:lnSpc>
                <a:spcPct val="100000"/>
              </a:lnSpc>
              <a:spcBef>
                <a:spcPts val="0"/>
              </a:spcBef>
              <a:spcAft>
                <a:spcPts val="0"/>
              </a:spcAft>
              <a:buClr>
                <a:schemeClr val="lt1"/>
              </a:buClr>
              <a:buSzPct val="25000"/>
              <a:buFont typeface="Verdana"/>
              <a:buNone/>
            </a:pPr>
            <a:fld id="{00000000-1234-1234-1234-123412341234}" type="slidenum">
              <a:rPr b="0" i="0" lang="en-US" sz="1400" u="none">
                <a:solidFill>
                  <a:schemeClr val="lt1"/>
                </a:solidFill>
                <a:latin typeface="Verdana"/>
                <a:ea typeface="Verdana"/>
                <a:cs typeface="Verdana"/>
                <a:sym typeface="Verdana"/>
              </a:rPr>
              <a:t>‹#›</a:t>
            </a:fld>
          </a:p>
        </p:txBody>
      </p:sp>
    </p:spTree>
  </p:cSld>
  <p:clrMap accent1="accent1" accent2="accent2" accent3="accent3" accent4="accent4" accent5="accent5" accent6="accent6" bg1="lt1" bg2="dk2" tx1="dk1" tx2="lt2" folHlink="folHlink" hlink="hlink"/>
  <p:sldLayoutIdLst>
    <p:sldLayoutId id="214748367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Shape 199"/>
          <p:cNvSpPr txBox="1"/>
          <p:nvPr>
            <p:ph type="ctrTitle"/>
          </p:nvPr>
        </p:nvSpPr>
        <p:spPr>
          <a:xfrm>
            <a:off x="685800" y="2286000"/>
            <a:ext cx="77724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4400" u="none" cap="none" strike="noStrike">
                <a:solidFill>
                  <a:schemeClr val="dk1"/>
                </a:solidFill>
                <a:latin typeface="Arial"/>
                <a:ea typeface="Arial"/>
                <a:cs typeface="Arial"/>
                <a:sym typeface="Arial"/>
              </a:rPr>
              <a:t>Four Skinny Trees</a:t>
            </a:r>
          </a:p>
        </p:txBody>
      </p:sp>
      <p:sp>
        <p:nvSpPr>
          <p:cNvPr id="200" name="Shape 200"/>
          <p:cNvSpPr txBox="1"/>
          <p:nvPr>
            <p:ph idx="1" type="subTitle"/>
          </p:nvPr>
        </p:nvSpPr>
        <p:spPr>
          <a:xfrm>
            <a:off x="1371600" y="3886200"/>
            <a:ext cx="6400800" cy="17526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chemeClr val="dk1"/>
              </a:buClr>
              <a:buSzPct val="25000"/>
              <a:buFont typeface="Arial"/>
              <a:buNone/>
            </a:pPr>
            <a:r>
              <a:rPr b="1" i="0" lang="en-US" sz="3200" u="none" cap="none" strike="noStrike">
                <a:solidFill>
                  <a:schemeClr val="dk1"/>
                </a:solidFill>
                <a:latin typeface="Arial"/>
                <a:ea typeface="Arial"/>
                <a:cs typeface="Arial"/>
                <a:sym typeface="Arial"/>
              </a:rPr>
              <a:t>By Sandra Cisneros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0" st="0"/>
                                            </p:txEl>
                                          </p:spTgt>
                                        </p:tgtEl>
                                        <p:attrNameLst>
                                          <p:attrName>style.visibility</p:attrName>
                                        </p:attrNameLst>
                                      </p:cBhvr>
                                      <p:to>
                                        <p:strVal val="visible"/>
                                      </p:to>
                                    </p:set>
                                    <p:animEffect filter="fade" transition="in">
                                      <p:cBhvr>
                                        <p:cTn dur="500"/>
                                        <p:tgtEl>
                                          <p:spTgt spid="200">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685800" y="609600"/>
            <a:ext cx="7772400" cy="1143000"/>
          </a:xfrm>
          <a:prstGeom prst="rect">
            <a:avLst/>
          </a:prstGeom>
        </p:spPr>
        <p:txBody>
          <a:bodyPr anchorCtr="0" anchor="ctr" bIns="91425" lIns="91425" rIns="91425" wrap="square" tIns="91425">
            <a:noAutofit/>
          </a:bodyPr>
          <a:lstStyle/>
          <a:p>
            <a:pPr lvl="0">
              <a:spcBef>
                <a:spcPts val="0"/>
              </a:spcBef>
              <a:buNone/>
            </a:pPr>
            <a:r>
              <a:rPr lang="en-US"/>
              <a:t>Literary Terms </a:t>
            </a:r>
          </a:p>
        </p:txBody>
      </p:sp>
      <p:graphicFrame>
        <p:nvGraphicFramePr>
          <p:cNvPr id="275" name="Shape 275"/>
          <p:cNvGraphicFramePr/>
          <p:nvPr/>
        </p:nvGraphicFramePr>
        <p:xfrm>
          <a:off x="262150" y="1366250"/>
          <a:ext cx="3000000" cy="3000000"/>
        </p:xfrm>
        <a:graphic>
          <a:graphicData uri="http://schemas.openxmlformats.org/drawingml/2006/table">
            <a:tbl>
              <a:tblPr>
                <a:noFill/>
                <a:tableStyleId>{09C29EC5-C0C3-4BE5-97D1-CD82AFE5BB7E}</a:tableStyleId>
              </a:tblPr>
              <a:tblGrid>
                <a:gridCol w="2643125"/>
                <a:gridCol w="3234875"/>
                <a:gridCol w="2051350"/>
              </a:tblGrid>
              <a:tr h="985975">
                <a:tc>
                  <a:txBody>
                    <a:bodyPr>
                      <a:noAutofit/>
                    </a:bodyPr>
                    <a:lstStyle/>
                    <a:p>
                      <a:pPr lvl="0" rtl="0">
                        <a:spcBef>
                          <a:spcPts val="0"/>
                        </a:spcBef>
                        <a:buNone/>
                      </a:pPr>
                      <a:r>
                        <a:rPr b="1" lang="en-US" sz="1800"/>
                        <a:t>Term</a:t>
                      </a:r>
                    </a:p>
                  </a:txBody>
                  <a:tcPr marT="91425" marB="91425" marR="91425" marL="91425"/>
                </a:tc>
                <a:tc>
                  <a:txBody>
                    <a:bodyPr>
                      <a:noAutofit/>
                    </a:bodyPr>
                    <a:lstStyle/>
                    <a:p>
                      <a:pPr lvl="0" rtl="0">
                        <a:spcBef>
                          <a:spcPts val="0"/>
                        </a:spcBef>
                        <a:buNone/>
                      </a:pPr>
                      <a:r>
                        <a:rPr b="1" lang="en-US" sz="1800"/>
                        <a:t>Definition and Example</a:t>
                      </a:r>
                    </a:p>
                  </a:txBody>
                  <a:tcPr marT="91425" marB="91425" marR="91425" marL="91425"/>
                </a:tc>
                <a:tc>
                  <a:txBody>
                    <a:bodyPr>
                      <a:noAutofit/>
                    </a:bodyPr>
                    <a:lstStyle/>
                    <a:p>
                      <a:pPr lvl="0" rtl="0">
                        <a:spcBef>
                          <a:spcPts val="0"/>
                        </a:spcBef>
                        <a:buNone/>
                      </a:pPr>
                      <a:r>
                        <a:rPr b="1" lang="en-US" sz="1800"/>
                        <a:t>Non-linguistic representation</a:t>
                      </a:r>
                    </a:p>
                  </a:txBody>
                  <a:tcPr marT="91425" marB="91425" marR="91425" marL="91425"/>
                </a:tc>
              </a:tr>
              <a:tr h="341875">
                <a:tc>
                  <a:txBody>
                    <a:bodyPr>
                      <a:noAutofit/>
                    </a:bodyPr>
                    <a:lstStyle/>
                    <a:p>
                      <a:pPr lvl="0" rtl="0">
                        <a:spcBef>
                          <a:spcPts val="0"/>
                        </a:spcBef>
                        <a:buNone/>
                      </a:pPr>
                      <a:r>
                        <a:t/>
                      </a:r>
                      <a:endParaRPr/>
                    </a:p>
                  </a:txBody>
                  <a:tcPr marT="91425" marB="91425" marR="91425" marL="91425"/>
                </a:tc>
                <a:tc>
                  <a:txBody>
                    <a:bodyPr>
                      <a:noAutofit/>
                    </a:bodyPr>
                    <a:lstStyle/>
                    <a:p>
                      <a:pPr lvl="0" rtl="0">
                        <a:spcBef>
                          <a:spcPts val="0"/>
                        </a:spcBef>
                        <a:buNone/>
                      </a:pPr>
                      <a:r>
                        <a:t/>
                      </a:r>
                      <a:endParaRPr/>
                    </a:p>
                  </a:txBody>
                  <a:tcPr marT="91425" marB="91425" marR="91425" marL="91425"/>
                </a:tc>
                <a:tc>
                  <a:txBody>
                    <a:bodyPr>
                      <a:noAutofit/>
                    </a:bodyPr>
                    <a:lstStyle/>
                    <a:p>
                      <a:pPr lvl="0">
                        <a:spcBef>
                          <a:spcPts val="0"/>
                        </a:spcBef>
                        <a:buNone/>
                      </a:pPr>
                      <a:r>
                        <a:t/>
                      </a:r>
                      <a:endParaRPr b="1" sz="1800"/>
                    </a:p>
                  </a:txBody>
                  <a:tcPr marT="91425" marB="91425" marR="91425" marL="91425"/>
                </a:tc>
              </a:tr>
              <a:tr h="1588250">
                <a:tc>
                  <a:txBody>
                    <a:bodyPr>
                      <a:noAutofit/>
                    </a:bodyPr>
                    <a:lstStyle/>
                    <a:p>
                      <a:pPr lvl="0">
                        <a:spcBef>
                          <a:spcPts val="0"/>
                        </a:spcBef>
                        <a:buNone/>
                      </a:pPr>
                      <a:r>
                        <a:rPr b="1" lang="en-US" sz="2400"/>
                        <a:t>assonance</a:t>
                      </a:r>
                    </a:p>
                  </a:txBody>
                  <a:tcPr marT="91425" marB="91425" marR="91425" marL="91425"/>
                </a:tc>
                <a:tc>
                  <a:txBody>
                    <a:bodyPr>
                      <a:noAutofit/>
                    </a:bodyPr>
                    <a:lstStyle/>
                    <a:p>
                      <a:pPr lvl="0">
                        <a:spcBef>
                          <a:spcPts val="0"/>
                        </a:spcBef>
                        <a:buNone/>
                      </a:pPr>
                      <a:r>
                        <a:rPr b="1" lang="en-US" sz="2400"/>
                        <a:t>repetition of the same vowel sounds</a:t>
                      </a:r>
                      <a:br>
                        <a:rPr b="1" lang="en-US" sz="2400"/>
                      </a:br>
                    </a:p>
                    <a:p>
                      <a:pPr lvl="0">
                        <a:spcBef>
                          <a:spcPts val="0"/>
                        </a:spcBef>
                        <a:buNone/>
                      </a:pPr>
                      <a:r>
                        <a:rPr b="1" lang="en-US" sz="2400"/>
                        <a:t>“keep , keep, keep, trees say when I sleep.  They teach.”</a:t>
                      </a:r>
                    </a:p>
                    <a:p>
                      <a:pPr lvl="0">
                        <a:spcBef>
                          <a:spcPts val="0"/>
                        </a:spcBef>
                        <a:buNone/>
                      </a:pPr>
                      <a:r>
                        <a:t/>
                      </a:r>
                      <a:endParaRPr b="1" sz="2400"/>
                    </a:p>
                  </a:txBody>
                  <a:tcPr marT="91425" marB="91425" marR="91425" marL="91425"/>
                </a:tc>
                <a:tc>
                  <a:txBody>
                    <a:bodyPr>
                      <a:noAutofit/>
                    </a:bodyPr>
                    <a:lstStyle/>
                    <a:p>
                      <a:pPr lvl="0">
                        <a:spcBef>
                          <a:spcPts val="0"/>
                        </a:spcBef>
                        <a:buNone/>
                      </a:pPr>
                      <a:r>
                        <a:t/>
                      </a:r>
                      <a:endParaRPr b="1" sz="1800"/>
                    </a:p>
                  </a:txBody>
                  <a:tcPr marT="91425" marB="91425" marR="91425" marL="91425"/>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1000"/>
                                        <p:tgtEl>
                                          <p:spTgt spid="2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81" name="Shape 281"/>
          <p:cNvSpPr txBox="1"/>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82" name="Shape 282"/>
          <p:cNvSpPr txBox="1"/>
          <p:nvPr>
            <p:ph type="title"/>
          </p:nvPr>
        </p:nvSpPr>
        <p:spPr>
          <a:xfrm>
            <a:off x="685800" y="609600"/>
            <a:ext cx="77724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lt2"/>
              </a:buClr>
              <a:buSzPct val="25000"/>
              <a:buFont typeface="Verdana"/>
              <a:buNone/>
            </a:pPr>
            <a:r>
              <a:rPr b="0" i="1" lang="en-US" sz="4400" u="none" cap="none" strike="noStrike">
                <a:solidFill>
                  <a:schemeClr val="lt2"/>
                </a:solidFill>
                <a:latin typeface="Verdana"/>
                <a:ea typeface="Verdana"/>
                <a:cs typeface="Verdana"/>
                <a:sym typeface="Verdana"/>
              </a:rPr>
              <a:t>Symbolism	</a:t>
            </a:r>
          </a:p>
        </p:txBody>
      </p:sp>
      <p:sp>
        <p:nvSpPr>
          <p:cNvPr id="283" name="Shape 283"/>
          <p:cNvSpPr txBox="1"/>
          <p:nvPr>
            <p:ph idx="1" type="body"/>
          </p:nvPr>
        </p:nvSpPr>
        <p:spPr>
          <a:xfrm>
            <a:off x="685800" y="1981200"/>
            <a:ext cx="7772400" cy="4114800"/>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lt1"/>
              </a:buClr>
              <a:buSzPct val="90000"/>
              <a:buFont typeface="Noto Sans Symbols"/>
              <a:buChar char="➢"/>
            </a:pPr>
            <a:r>
              <a:rPr b="0" i="0" lang="en-US" sz="3200" u="none" cap="none" strike="noStrike">
                <a:solidFill>
                  <a:schemeClr val="lt1"/>
                </a:solidFill>
                <a:latin typeface="Verdana"/>
                <a:ea typeface="Verdana"/>
                <a:cs typeface="Verdana"/>
                <a:sym typeface="Verdana"/>
              </a:rPr>
              <a:t>What does the author use to symbolize something in the poem?</a:t>
            </a:r>
          </a:p>
          <a:p>
            <a:pPr indent="-342900" lvl="0" marL="342900" marR="0" rtl="0" algn="l">
              <a:lnSpc>
                <a:spcPct val="100000"/>
              </a:lnSpc>
              <a:spcBef>
                <a:spcPts val="640"/>
              </a:spcBef>
              <a:spcAft>
                <a:spcPts val="0"/>
              </a:spcAft>
              <a:buClr>
                <a:schemeClr val="lt1"/>
              </a:buClr>
              <a:buSzPct val="90000"/>
              <a:buFont typeface="Noto Sans Symbols"/>
              <a:buChar char="➢"/>
            </a:pPr>
            <a:r>
              <a:rPr b="0" i="0" lang="en-US" sz="3200" u="none" cap="none" strike="noStrike">
                <a:solidFill>
                  <a:schemeClr val="lt1"/>
                </a:solidFill>
                <a:latin typeface="Verdana"/>
                <a:ea typeface="Verdana"/>
                <a:cs typeface="Verdana"/>
                <a:sym typeface="Verdana"/>
              </a:rPr>
              <a:t>What does it symbolize?</a:t>
            </a:r>
          </a:p>
          <a:p>
            <a:pPr indent="-342900" lvl="0" marL="342900" marR="0" rtl="0" algn="l">
              <a:lnSpc>
                <a:spcPct val="100000"/>
              </a:lnSpc>
              <a:spcBef>
                <a:spcPts val="640"/>
              </a:spcBef>
              <a:spcAft>
                <a:spcPts val="0"/>
              </a:spcAft>
              <a:buClr>
                <a:schemeClr val="lt1"/>
              </a:buClr>
              <a:buSzPct val="90000"/>
              <a:buFont typeface="Noto Sans Symbols"/>
              <a:buChar char="➢"/>
            </a:pPr>
            <a:r>
              <a:rPr b="0" i="0" lang="en-US" sz="3200" u="none" cap="none" strike="noStrike">
                <a:solidFill>
                  <a:schemeClr val="lt1"/>
                </a:solidFill>
                <a:latin typeface="Verdana"/>
                <a:ea typeface="Verdana"/>
                <a:cs typeface="Verdana"/>
                <a:sym typeface="Verdana"/>
              </a:rPr>
              <a:t>How does this add to your understanding of the theme.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Shape 289"/>
          <p:cNvSpPr txBox="1"/>
          <p:nvPr>
            <p:ph type="title"/>
          </p:nvPr>
        </p:nvSpPr>
        <p:spPr>
          <a:xfrm>
            <a:off x="685800" y="609600"/>
            <a:ext cx="7772400" cy="1143000"/>
          </a:xfrm>
          <a:prstGeom prst="rect">
            <a:avLst/>
          </a:prstGeom>
        </p:spPr>
        <p:txBody>
          <a:bodyPr anchorCtr="0" anchor="ctr" bIns="91425" lIns="91425" rIns="91425" wrap="square" tIns="91425">
            <a:noAutofit/>
          </a:bodyPr>
          <a:lstStyle/>
          <a:p>
            <a:pPr lvl="0">
              <a:spcBef>
                <a:spcPts val="0"/>
              </a:spcBef>
              <a:buNone/>
            </a:pPr>
            <a:r>
              <a:rPr lang="en-US"/>
              <a:t>Sound effects</a:t>
            </a:r>
          </a:p>
        </p:txBody>
      </p:sp>
      <p:sp>
        <p:nvSpPr>
          <p:cNvPr id="290" name="Shape 290"/>
          <p:cNvSpPr txBox="1"/>
          <p:nvPr>
            <p:ph idx="1" type="body"/>
          </p:nvPr>
        </p:nvSpPr>
        <p:spPr>
          <a:xfrm>
            <a:off x="685800" y="1981200"/>
            <a:ext cx="7772400" cy="4114800"/>
          </a:xfrm>
          <a:prstGeom prst="rect">
            <a:avLst/>
          </a:prstGeom>
        </p:spPr>
        <p:txBody>
          <a:bodyPr anchorCtr="0" anchor="t" bIns="91425" lIns="91425" rIns="91425" wrap="square" tIns="91425">
            <a:noAutofit/>
          </a:bodyPr>
          <a:lstStyle/>
          <a:p>
            <a:pPr indent="-228600" lvl="0" marL="457200" rtl="0">
              <a:spcBef>
                <a:spcPts val="0"/>
              </a:spcBef>
            </a:pPr>
            <a:r>
              <a:rPr lang="en-US"/>
              <a:t>What words are repeated? Why does she do this?</a:t>
            </a:r>
          </a:p>
          <a:p>
            <a:pPr indent="0" lvl="0" marL="0" rtl="0">
              <a:spcBef>
                <a:spcPts val="0"/>
              </a:spcBef>
              <a:buNone/>
            </a:pPr>
            <a:r>
              <a:t/>
            </a:r>
            <a:endParaRPr/>
          </a:p>
          <a:p>
            <a:pPr indent="-228600" lvl="0" marL="457200">
              <a:spcBef>
                <a:spcPts val="0"/>
              </a:spcBef>
            </a:pPr>
            <a:r>
              <a:rPr lang="en-US"/>
              <a:t>Cisneros uses assonance, repetition of vowel sounds.  Where does she do this?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Shape 296"/>
          <p:cNvSpPr txBox="1"/>
          <p:nvPr>
            <p:ph type="title"/>
          </p:nvPr>
        </p:nvSpPr>
        <p:spPr>
          <a:xfrm>
            <a:off x="685800" y="609600"/>
            <a:ext cx="7772400" cy="1143000"/>
          </a:xfrm>
          <a:prstGeom prst="rect">
            <a:avLst/>
          </a:prstGeom>
        </p:spPr>
        <p:txBody>
          <a:bodyPr anchorCtr="0" anchor="ctr" bIns="91425" lIns="91425" rIns="91425" wrap="square" tIns="91425">
            <a:noAutofit/>
          </a:bodyPr>
          <a:lstStyle/>
          <a:p>
            <a:pPr lvl="0">
              <a:spcBef>
                <a:spcPts val="0"/>
              </a:spcBef>
              <a:buNone/>
            </a:pPr>
            <a:r>
              <a:rPr lang="en-US"/>
              <a:t>LAPS</a:t>
            </a:r>
          </a:p>
        </p:txBody>
      </p:sp>
      <p:sp>
        <p:nvSpPr>
          <p:cNvPr id="297" name="Shape 297"/>
          <p:cNvSpPr txBox="1"/>
          <p:nvPr>
            <p:ph idx="1" type="body"/>
          </p:nvPr>
        </p:nvSpPr>
        <p:spPr>
          <a:xfrm>
            <a:off x="685800" y="1981200"/>
            <a:ext cx="7772400" cy="4114800"/>
          </a:xfrm>
          <a:prstGeom prst="rect">
            <a:avLst/>
          </a:prstGeom>
        </p:spPr>
        <p:txBody>
          <a:bodyPr anchorCtr="0" anchor="t" bIns="91425" lIns="91425" rIns="91425" wrap="square" tIns="91425">
            <a:noAutofit/>
          </a:bodyPr>
          <a:lstStyle/>
          <a:p>
            <a:pPr lvl="0">
              <a:spcBef>
                <a:spcPts val="0"/>
              </a:spcBef>
              <a:buNone/>
            </a:pPr>
            <a:r>
              <a:t/>
            </a:r>
            <a:endParaRPr/>
          </a:p>
        </p:txBody>
      </p:sp>
      <p:graphicFrame>
        <p:nvGraphicFramePr>
          <p:cNvPr id="298" name="Shape 298"/>
          <p:cNvGraphicFramePr/>
          <p:nvPr/>
        </p:nvGraphicFramePr>
        <p:xfrm>
          <a:off x="686100" y="1941100"/>
          <a:ext cx="3000000" cy="3000000"/>
        </p:xfrm>
        <a:graphic>
          <a:graphicData uri="http://schemas.openxmlformats.org/drawingml/2006/table">
            <a:tbl>
              <a:tblPr>
                <a:noFill/>
                <a:tableStyleId>{09C29EC5-C0C3-4BE5-97D1-CD82AFE5BB7E}</a:tableStyleId>
              </a:tblPr>
              <a:tblGrid>
                <a:gridCol w="3868825"/>
                <a:gridCol w="3868825"/>
              </a:tblGrid>
              <a:tr h="2241600">
                <a:tc>
                  <a:txBody>
                    <a:bodyPr>
                      <a:noAutofit/>
                    </a:bodyPr>
                    <a:lstStyle/>
                    <a:p>
                      <a:pPr lvl="0">
                        <a:spcBef>
                          <a:spcPts val="0"/>
                        </a:spcBef>
                        <a:buNone/>
                      </a:pPr>
                      <a:r>
                        <a:rPr b="1" lang="en-US" sz="2400">
                          <a:solidFill>
                            <a:schemeClr val="lt1"/>
                          </a:solidFill>
                        </a:rPr>
                        <a:t>L--Write three quotes that use poetic devices</a:t>
                      </a:r>
                    </a:p>
                  </a:txBody>
                  <a:tcPr marT="91425" marB="91425" marR="91425" marL="91425"/>
                </a:tc>
                <a:tc>
                  <a:txBody>
                    <a:bodyPr>
                      <a:noAutofit/>
                    </a:bodyPr>
                    <a:lstStyle/>
                    <a:p>
                      <a:pPr lvl="0">
                        <a:spcBef>
                          <a:spcPts val="0"/>
                        </a:spcBef>
                        <a:buNone/>
                      </a:pPr>
                      <a:r>
                        <a:rPr b="1" lang="en-US" sz="2400">
                          <a:solidFill>
                            <a:schemeClr val="lt1"/>
                          </a:solidFill>
                        </a:rPr>
                        <a:t>A-identify those poetic devices (like metaphor)</a:t>
                      </a:r>
                    </a:p>
                  </a:txBody>
                  <a:tcPr marT="91425" marB="91425" marR="91425" marL="91425"/>
                </a:tc>
              </a:tr>
              <a:tr h="2155575">
                <a:tc>
                  <a:txBody>
                    <a:bodyPr>
                      <a:noAutofit/>
                    </a:bodyPr>
                    <a:lstStyle/>
                    <a:p>
                      <a:pPr lvl="0">
                        <a:spcBef>
                          <a:spcPts val="0"/>
                        </a:spcBef>
                        <a:buNone/>
                      </a:pPr>
                      <a:r>
                        <a:rPr b="1" lang="en-US" sz="2400">
                          <a:solidFill>
                            <a:schemeClr val="lt1"/>
                          </a:solidFill>
                        </a:rPr>
                        <a:t>P-explain the poetic device--this shows that, this means that, this implies</a:t>
                      </a:r>
                    </a:p>
                  </a:txBody>
                  <a:tcPr marT="91425" marB="91425" marR="91425" marL="91425"/>
                </a:tc>
                <a:tc>
                  <a:txBody>
                    <a:bodyPr>
                      <a:noAutofit/>
                    </a:bodyPr>
                    <a:lstStyle/>
                    <a:p>
                      <a:pPr lvl="0">
                        <a:spcBef>
                          <a:spcPts val="0"/>
                        </a:spcBef>
                        <a:buNone/>
                      </a:pPr>
                      <a:r>
                        <a:rPr b="1" lang="en-US" sz="2400">
                          <a:solidFill>
                            <a:schemeClr val="lt1"/>
                          </a:solidFill>
                        </a:rPr>
                        <a:t>S-What is Cisneros trying to tell the reader in the piece?</a:t>
                      </a:r>
                    </a:p>
                  </a:txBody>
                  <a:tcPr marT="91425" marB="91425" marR="91425" marL="91425"/>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303" name="Shape 303"/>
        <p:cNvGrpSpPr/>
        <p:nvPr/>
      </p:nvGrpSpPr>
      <p:grpSpPr>
        <a:xfrm>
          <a:off x="0" y="0"/>
          <a:ext cx="0" cy="0"/>
          <a:chOff x="0" y="0"/>
          <a:chExt cx="0" cy="0"/>
        </a:xfrm>
      </p:grpSpPr>
      <p:sp>
        <p:nvSpPr>
          <p:cNvPr id="304" name="Shape 304"/>
          <p:cNvSpPr txBox="1"/>
          <p:nvPr>
            <p:ph type="ctrTitle"/>
          </p:nvPr>
        </p:nvSpPr>
        <p:spPr>
          <a:xfrm>
            <a:off x="685800" y="2130425"/>
            <a:ext cx="7772400" cy="1470000"/>
          </a:xfrm>
          <a:prstGeom prst="rect">
            <a:avLst/>
          </a:prstGeom>
        </p:spPr>
        <p:txBody>
          <a:bodyPr anchorCtr="0" anchor="ctr" bIns="91425" lIns="91425" rIns="91425" wrap="square" tIns="91425">
            <a:noAutofit/>
          </a:bodyPr>
          <a:lstStyle/>
          <a:p>
            <a:pPr lvl="0">
              <a:spcBef>
                <a:spcPts val="0"/>
              </a:spcBef>
              <a:buNone/>
            </a:pPr>
            <a:r>
              <a:t/>
            </a:r>
            <a:endParaRPr/>
          </a:p>
        </p:txBody>
      </p:sp>
      <p:sp>
        <p:nvSpPr>
          <p:cNvPr id="305" name="Shape 305"/>
          <p:cNvSpPr txBox="1"/>
          <p:nvPr>
            <p:ph idx="1" type="subTitle"/>
          </p:nvPr>
        </p:nvSpPr>
        <p:spPr>
          <a:xfrm>
            <a:off x="1371600" y="3886200"/>
            <a:ext cx="6400800" cy="17526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07" name="Shape 207"/>
          <p:cNvSpPr txBox="1"/>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08" name="Shape 208"/>
          <p:cNvSpPr txBox="1"/>
          <p:nvPr>
            <p:ph idx="1" type="body"/>
          </p:nvPr>
        </p:nvSpPr>
        <p:spPr>
          <a:xfrm>
            <a:off x="3124200" y="407725"/>
            <a:ext cx="5933100" cy="5476800"/>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lt1"/>
              </a:buClr>
              <a:buSzPct val="25000"/>
              <a:buFont typeface="Noto Sans Symbols"/>
              <a:buNone/>
            </a:pPr>
            <a:r>
              <a:rPr b="0" i="0" lang="en-US" sz="3200" u="none" cap="none" strike="noStrike">
                <a:solidFill>
                  <a:schemeClr val="lt1"/>
                </a:solidFill>
                <a:latin typeface="Verdana"/>
                <a:ea typeface="Verdana"/>
                <a:cs typeface="Verdana"/>
                <a:sym typeface="Verdana"/>
              </a:rPr>
              <a:t>     They are the only ones who understand me. I am the only one who understands them.  Four skinny trees with skinny necks and pointy elbows like mine.  </a:t>
            </a:r>
          </a:p>
          <a:p>
            <a:pPr indent="-342900" lvl="0" marL="342900" marR="0" rtl="0" algn="l">
              <a:spcBef>
                <a:spcPts val="640"/>
              </a:spcBef>
              <a:spcAft>
                <a:spcPts val="0"/>
              </a:spcAft>
              <a:buClr>
                <a:schemeClr val="lt1"/>
              </a:buClr>
              <a:buSzPct val="90000"/>
              <a:buFont typeface="Noto Sans Symbols"/>
              <a:buNone/>
            </a:pPr>
            <a:r>
              <a:t/>
            </a:r>
            <a:endParaRPr b="0" i="0" sz="3200" u="none" cap="none" strike="noStrike">
              <a:solidFill>
                <a:schemeClr val="lt1"/>
              </a:solidFill>
              <a:latin typeface="Verdana"/>
              <a:ea typeface="Verdana"/>
              <a:cs typeface="Verdana"/>
              <a:sym typeface="Verdana"/>
            </a:endParaRPr>
          </a:p>
        </p:txBody>
      </p:sp>
      <p:pic>
        <p:nvPicPr>
          <p:cNvPr id="209" name="Shape 209"/>
          <p:cNvPicPr preferRelativeResize="0"/>
          <p:nvPr/>
        </p:nvPicPr>
        <p:blipFill>
          <a:blip r:embed="rId3">
            <a:alphaModFix/>
          </a:blip>
          <a:stretch>
            <a:fillRect/>
          </a:stretch>
        </p:blipFill>
        <p:spPr>
          <a:xfrm>
            <a:off x="533400" y="1246550"/>
            <a:ext cx="2057400" cy="265406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xEl>
                                              <p:pRg end="0" st="0"/>
                                            </p:txEl>
                                          </p:spTgt>
                                        </p:tgtEl>
                                        <p:attrNameLst>
                                          <p:attrName>style.visibility</p:attrName>
                                        </p:attrNameLst>
                                      </p:cBhvr>
                                      <p:to>
                                        <p:strVal val="visible"/>
                                      </p:to>
                                    </p:set>
                                    <p:animEffect filter="fade" transition="in">
                                      <p:cBhvr>
                                        <p:cTn dur="500"/>
                                        <p:tgtEl>
                                          <p:spTgt spid="20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xEl>
                                              <p:pRg end="1" st="1"/>
                                            </p:txEl>
                                          </p:spTgt>
                                        </p:tgtEl>
                                        <p:attrNameLst>
                                          <p:attrName>style.visibility</p:attrName>
                                        </p:attrNameLst>
                                      </p:cBhvr>
                                      <p:to>
                                        <p:strVal val="visible"/>
                                      </p:to>
                                    </p:set>
                                    <p:animEffect filter="fade" transition="in">
                                      <p:cBhvr>
                                        <p:cTn dur="500"/>
                                        <p:tgtEl>
                                          <p:spTgt spid="208">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Shape 214"/>
          <p:cNvSpPr txBox="1"/>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15" name="Shape 215"/>
          <p:cNvSpPr txBox="1"/>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16" name="Shape 216"/>
          <p:cNvSpPr txBox="1"/>
          <p:nvPr>
            <p:ph idx="1" type="body"/>
          </p:nvPr>
        </p:nvSpPr>
        <p:spPr>
          <a:xfrm>
            <a:off x="4648200" y="685800"/>
            <a:ext cx="3810000" cy="5410200"/>
          </a:xfrm>
          <a:prstGeom prst="rect">
            <a:avLst/>
          </a:prstGeom>
          <a:noFill/>
          <a:ln>
            <a:noFill/>
          </a:ln>
        </p:spPr>
        <p:txBody>
          <a:bodyPr anchorCtr="0" anchor="t" bIns="45700" lIns="91425" rIns="91425" wrap="square" tIns="45700">
            <a:noAutofit/>
          </a:bodyPr>
          <a:lstStyle/>
          <a:p>
            <a:pPr indent="-342900" lvl="0" marL="342900" marR="0" rtl="0" algn="l">
              <a:lnSpc>
                <a:spcPct val="90000"/>
              </a:lnSpc>
              <a:spcBef>
                <a:spcPts val="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Four who do not</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belong here but are</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here. Four raggedy</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excuses planted by</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the city. From our</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room we can hear</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them, but Nenny</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just sleeps and</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doesn’t appreciate</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these things.</a:t>
            </a:r>
          </a:p>
          <a:p>
            <a:pPr indent="-342900" lvl="0" marL="342900" marR="0" rtl="0" algn="l">
              <a:spcBef>
                <a:spcPts val="560"/>
              </a:spcBef>
              <a:spcAft>
                <a:spcPts val="0"/>
              </a:spcAft>
              <a:buClr>
                <a:schemeClr val="lt1"/>
              </a:buClr>
              <a:buSzPct val="90000"/>
              <a:buFont typeface="Noto Sans Symbols"/>
              <a:buNone/>
            </a:pPr>
            <a:r>
              <a:t/>
            </a:r>
            <a:endParaRPr b="0" i="0" sz="2800" u="none" cap="none" strike="noStrike">
              <a:solidFill>
                <a:schemeClr val="lt1"/>
              </a:solidFill>
              <a:latin typeface="Verdana"/>
              <a:ea typeface="Verdana"/>
              <a:cs typeface="Verdana"/>
              <a:sym typeface="Verdana"/>
            </a:endParaRPr>
          </a:p>
        </p:txBody>
      </p:sp>
      <p:pic>
        <p:nvPicPr>
          <p:cNvPr descr="Artist Unknown-Tree Alone" id="217" name="Shape 217"/>
          <p:cNvPicPr preferRelativeResize="0"/>
          <p:nvPr>
            <p:ph idx="2" type="clipArt"/>
          </p:nvPr>
        </p:nvPicPr>
        <p:blipFill rotWithShape="1">
          <a:blip r:embed="rId3">
            <a:alphaModFix/>
          </a:blip>
          <a:srcRect b="0" l="0" r="0" t="0"/>
          <a:stretch/>
        </p:blipFill>
        <p:spPr>
          <a:xfrm>
            <a:off x="457200" y="1371600"/>
            <a:ext cx="3810000" cy="335121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500"/>
                                        <p:tgtEl>
                                          <p:spTgt spid="2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0" st="0"/>
                                            </p:txEl>
                                          </p:spTgt>
                                        </p:tgtEl>
                                        <p:attrNameLst>
                                          <p:attrName>style.visibility</p:attrName>
                                        </p:attrNameLst>
                                      </p:cBhvr>
                                      <p:to>
                                        <p:strVal val="visible"/>
                                      </p:to>
                                    </p:set>
                                    <p:animEffect filter="fade" transition="in">
                                      <p:cBhvr>
                                        <p:cTn dur="500"/>
                                        <p:tgtEl>
                                          <p:spTgt spid="2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1" st="1"/>
                                            </p:txEl>
                                          </p:spTgt>
                                        </p:tgtEl>
                                        <p:attrNameLst>
                                          <p:attrName>style.visibility</p:attrName>
                                        </p:attrNameLst>
                                      </p:cBhvr>
                                      <p:to>
                                        <p:strVal val="visible"/>
                                      </p:to>
                                    </p:set>
                                    <p:animEffect filter="fade" transition="in">
                                      <p:cBhvr>
                                        <p:cTn dur="500"/>
                                        <p:tgtEl>
                                          <p:spTgt spid="21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2" st="2"/>
                                            </p:txEl>
                                          </p:spTgt>
                                        </p:tgtEl>
                                        <p:attrNameLst>
                                          <p:attrName>style.visibility</p:attrName>
                                        </p:attrNameLst>
                                      </p:cBhvr>
                                      <p:to>
                                        <p:strVal val="visible"/>
                                      </p:to>
                                    </p:set>
                                    <p:animEffect filter="fade" transition="in">
                                      <p:cBhvr>
                                        <p:cTn dur="500"/>
                                        <p:tgtEl>
                                          <p:spTgt spid="21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3" st="3"/>
                                            </p:txEl>
                                          </p:spTgt>
                                        </p:tgtEl>
                                        <p:attrNameLst>
                                          <p:attrName>style.visibility</p:attrName>
                                        </p:attrNameLst>
                                      </p:cBhvr>
                                      <p:to>
                                        <p:strVal val="visible"/>
                                      </p:to>
                                    </p:set>
                                    <p:animEffect filter="fade" transition="in">
                                      <p:cBhvr>
                                        <p:cTn dur="500"/>
                                        <p:tgtEl>
                                          <p:spTgt spid="21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4" st="4"/>
                                            </p:txEl>
                                          </p:spTgt>
                                        </p:tgtEl>
                                        <p:attrNameLst>
                                          <p:attrName>style.visibility</p:attrName>
                                        </p:attrNameLst>
                                      </p:cBhvr>
                                      <p:to>
                                        <p:strVal val="visible"/>
                                      </p:to>
                                    </p:set>
                                    <p:animEffect filter="fade" transition="in">
                                      <p:cBhvr>
                                        <p:cTn dur="500"/>
                                        <p:tgtEl>
                                          <p:spTgt spid="21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5" st="5"/>
                                            </p:txEl>
                                          </p:spTgt>
                                        </p:tgtEl>
                                        <p:attrNameLst>
                                          <p:attrName>style.visibility</p:attrName>
                                        </p:attrNameLst>
                                      </p:cBhvr>
                                      <p:to>
                                        <p:strVal val="visible"/>
                                      </p:to>
                                    </p:set>
                                    <p:animEffect filter="fade" transition="in">
                                      <p:cBhvr>
                                        <p:cTn dur="500"/>
                                        <p:tgtEl>
                                          <p:spTgt spid="21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6" st="6"/>
                                            </p:txEl>
                                          </p:spTgt>
                                        </p:tgtEl>
                                        <p:attrNameLst>
                                          <p:attrName>style.visibility</p:attrName>
                                        </p:attrNameLst>
                                      </p:cBhvr>
                                      <p:to>
                                        <p:strVal val="visible"/>
                                      </p:to>
                                    </p:set>
                                    <p:animEffect filter="fade" transition="in">
                                      <p:cBhvr>
                                        <p:cTn dur="500"/>
                                        <p:tgtEl>
                                          <p:spTgt spid="21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7" st="7"/>
                                            </p:txEl>
                                          </p:spTgt>
                                        </p:tgtEl>
                                        <p:attrNameLst>
                                          <p:attrName>style.visibility</p:attrName>
                                        </p:attrNameLst>
                                      </p:cBhvr>
                                      <p:to>
                                        <p:strVal val="visible"/>
                                      </p:to>
                                    </p:set>
                                    <p:animEffect filter="fade" transition="in">
                                      <p:cBhvr>
                                        <p:cTn dur="500"/>
                                        <p:tgtEl>
                                          <p:spTgt spid="21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8" st="8"/>
                                            </p:txEl>
                                          </p:spTgt>
                                        </p:tgtEl>
                                        <p:attrNameLst>
                                          <p:attrName>style.visibility</p:attrName>
                                        </p:attrNameLst>
                                      </p:cBhvr>
                                      <p:to>
                                        <p:strVal val="visible"/>
                                      </p:to>
                                    </p:set>
                                    <p:animEffect filter="fade" transition="in">
                                      <p:cBhvr>
                                        <p:cTn dur="500"/>
                                        <p:tgtEl>
                                          <p:spTgt spid="216">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9" st="9"/>
                                            </p:txEl>
                                          </p:spTgt>
                                        </p:tgtEl>
                                        <p:attrNameLst>
                                          <p:attrName>style.visibility</p:attrName>
                                        </p:attrNameLst>
                                      </p:cBhvr>
                                      <p:to>
                                        <p:strVal val="visible"/>
                                      </p:to>
                                    </p:set>
                                    <p:animEffect filter="fade" transition="in">
                                      <p:cBhvr>
                                        <p:cTn dur="500"/>
                                        <p:tgtEl>
                                          <p:spTgt spid="216">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10" st="10"/>
                                            </p:txEl>
                                          </p:spTgt>
                                        </p:tgtEl>
                                        <p:attrNameLst>
                                          <p:attrName>style.visibility</p:attrName>
                                        </p:attrNameLst>
                                      </p:cBhvr>
                                      <p:to>
                                        <p:strVal val="visible"/>
                                      </p:to>
                                    </p:set>
                                    <p:animEffect filter="fade" transition="in">
                                      <p:cBhvr>
                                        <p:cTn dur="500"/>
                                        <p:tgtEl>
                                          <p:spTgt spid="216">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24" name="Shape 224"/>
          <p:cNvSpPr txBox="1"/>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25" name="Shape 225"/>
          <p:cNvSpPr txBox="1"/>
          <p:nvPr>
            <p:ph idx="1" type="body"/>
          </p:nvPr>
        </p:nvSpPr>
        <p:spPr>
          <a:xfrm>
            <a:off x="609600" y="3886200"/>
            <a:ext cx="7467600" cy="2667000"/>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lt1"/>
              </a:buClr>
              <a:buSzPct val="90000"/>
              <a:buFont typeface="Noto Sans Symbols"/>
              <a:buChar char="➢"/>
            </a:pPr>
            <a:r>
              <a:rPr b="0" i="0" lang="en-US" sz="2400" u="none" cap="none" strike="noStrike">
                <a:solidFill>
                  <a:schemeClr val="lt1"/>
                </a:solidFill>
                <a:latin typeface="Verdana"/>
                <a:ea typeface="Verdana"/>
                <a:cs typeface="Verdana"/>
                <a:sym typeface="Verdana"/>
              </a:rPr>
              <a:t>Their strength is secret. They send ferocious roots beneath the ground. They grow up and they grow down and grab the earth between their hairy toes and bite the sky with violent teeth ad never quit their anger. This is how they keep.</a:t>
            </a:r>
          </a:p>
        </p:txBody>
      </p:sp>
      <p:pic>
        <p:nvPicPr>
          <p:cNvPr descr="9-07tree2" id="226" name="Shape 226"/>
          <p:cNvPicPr preferRelativeResize="0"/>
          <p:nvPr/>
        </p:nvPicPr>
        <p:blipFill rotWithShape="1">
          <a:blip r:embed="rId3">
            <a:alphaModFix/>
          </a:blip>
          <a:srcRect b="0" l="0" r="0" t="0"/>
          <a:stretch/>
        </p:blipFill>
        <p:spPr>
          <a:xfrm>
            <a:off x="228600" y="381000"/>
            <a:ext cx="4179265" cy="3138520"/>
          </a:xfrm>
          <a:prstGeom prst="rect">
            <a:avLst/>
          </a:prstGeom>
          <a:noFill/>
          <a:ln>
            <a:noFill/>
          </a:ln>
        </p:spPr>
      </p:pic>
      <p:pic>
        <p:nvPicPr>
          <p:cNvPr descr="DSCF4796oakBranchesIR-704066" id="227" name="Shape 227"/>
          <p:cNvPicPr preferRelativeResize="0"/>
          <p:nvPr/>
        </p:nvPicPr>
        <p:blipFill rotWithShape="1">
          <a:blip r:embed="rId4">
            <a:alphaModFix/>
          </a:blip>
          <a:srcRect b="0" l="0" r="0" t="0"/>
          <a:stretch/>
        </p:blipFill>
        <p:spPr>
          <a:xfrm>
            <a:off x="4495800" y="457200"/>
            <a:ext cx="4419600" cy="294138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0" st="0"/>
                                            </p:txEl>
                                          </p:spTgt>
                                        </p:tgtEl>
                                        <p:attrNameLst>
                                          <p:attrName>style.visibility</p:attrName>
                                        </p:attrNameLst>
                                      </p:cBhvr>
                                      <p:to>
                                        <p:strVal val="visible"/>
                                      </p:to>
                                    </p:set>
                                    <p:animEffect filter="fade" transition="in">
                                      <p:cBhvr>
                                        <p:cTn dur="500"/>
                                        <p:tgtEl>
                                          <p:spTgt spid="225">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Shape 233"/>
          <p:cNvSpPr txBox="1"/>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34" name="Shape 234"/>
          <p:cNvSpPr txBox="1"/>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35" name="Shape 235"/>
          <p:cNvSpPr txBox="1"/>
          <p:nvPr>
            <p:ph idx="1" type="body"/>
          </p:nvPr>
        </p:nvSpPr>
        <p:spPr>
          <a:xfrm>
            <a:off x="4648200" y="1066800"/>
            <a:ext cx="3810000" cy="5029200"/>
          </a:xfrm>
          <a:prstGeom prst="rect">
            <a:avLst/>
          </a:prstGeom>
          <a:noFill/>
          <a:ln>
            <a:noFill/>
          </a:ln>
        </p:spPr>
        <p:txBody>
          <a:bodyPr anchorCtr="0" anchor="t" bIns="45700" lIns="91425" rIns="91425" wrap="square" tIns="45700">
            <a:noAutofit/>
          </a:bodyPr>
          <a:lstStyle/>
          <a:p>
            <a:pPr indent="-342900" lvl="0" marL="342900" marR="0" rtl="0" algn="l">
              <a:lnSpc>
                <a:spcPct val="90000"/>
              </a:lnSpc>
              <a:spcBef>
                <a:spcPts val="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Let one forget his</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reason for being,</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they’d all droop like</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tulips in a glass,</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each with their</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arms around each</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other.  Keep, keep,</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keep, trees say</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when I sleep. </a:t>
            </a:r>
          </a:p>
          <a:p>
            <a:pPr indent="-342900" lvl="0" marL="342900" marR="0" rtl="0" algn="l">
              <a:lnSpc>
                <a:spcPct val="90000"/>
              </a:lnSpc>
              <a:spcBef>
                <a:spcPts val="560"/>
              </a:spcBef>
              <a:spcAft>
                <a:spcPts val="0"/>
              </a:spcAft>
              <a:buClr>
                <a:schemeClr val="lt1"/>
              </a:buClr>
              <a:buSzPct val="25000"/>
              <a:buFont typeface="Noto Sans Symbols"/>
              <a:buNone/>
            </a:pPr>
            <a:r>
              <a:rPr b="0" i="0" lang="en-US" sz="2800" u="none" cap="none" strike="noStrike">
                <a:solidFill>
                  <a:schemeClr val="lt1"/>
                </a:solidFill>
                <a:latin typeface="Verdana"/>
                <a:ea typeface="Verdana"/>
                <a:cs typeface="Verdana"/>
                <a:sym typeface="Verdana"/>
              </a:rPr>
              <a:t>They teach.</a:t>
            </a:r>
          </a:p>
        </p:txBody>
      </p:sp>
      <p:pic>
        <p:nvPicPr>
          <p:cNvPr descr="istockphoto_417446_jar_of_tulips" id="236" name="Shape 236"/>
          <p:cNvPicPr preferRelativeResize="0"/>
          <p:nvPr>
            <p:ph idx="1" type="body"/>
          </p:nvPr>
        </p:nvPicPr>
        <p:blipFill rotWithShape="1">
          <a:blip r:embed="rId3">
            <a:alphaModFix/>
          </a:blip>
          <a:srcRect b="0" l="0" r="0" t="0"/>
          <a:stretch/>
        </p:blipFill>
        <p:spPr>
          <a:xfrm>
            <a:off x="685800" y="1066800"/>
            <a:ext cx="3810000" cy="476091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500"/>
                                        <p:tgtEl>
                                          <p:spTgt spid="2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0" st="0"/>
                                            </p:txEl>
                                          </p:spTgt>
                                        </p:tgtEl>
                                        <p:attrNameLst>
                                          <p:attrName>style.visibility</p:attrName>
                                        </p:attrNameLst>
                                      </p:cBhvr>
                                      <p:to>
                                        <p:strVal val="visible"/>
                                      </p:to>
                                    </p:set>
                                    <p:animEffect filter="fade" transition="in">
                                      <p:cBhvr>
                                        <p:cTn dur="500"/>
                                        <p:tgtEl>
                                          <p:spTgt spid="2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1" st="1"/>
                                            </p:txEl>
                                          </p:spTgt>
                                        </p:tgtEl>
                                        <p:attrNameLst>
                                          <p:attrName>style.visibility</p:attrName>
                                        </p:attrNameLst>
                                      </p:cBhvr>
                                      <p:to>
                                        <p:strVal val="visible"/>
                                      </p:to>
                                    </p:set>
                                    <p:animEffect filter="fade" transition="in">
                                      <p:cBhvr>
                                        <p:cTn dur="500"/>
                                        <p:tgtEl>
                                          <p:spTgt spid="23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2" st="2"/>
                                            </p:txEl>
                                          </p:spTgt>
                                        </p:tgtEl>
                                        <p:attrNameLst>
                                          <p:attrName>style.visibility</p:attrName>
                                        </p:attrNameLst>
                                      </p:cBhvr>
                                      <p:to>
                                        <p:strVal val="visible"/>
                                      </p:to>
                                    </p:set>
                                    <p:animEffect filter="fade" transition="in">
                                      <p:cBhvr>
                                        <p:cTn dur="500"/>
                                        <p:tgtEl>
                                          <p:spTgt spid="23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3" st="3"/>
                                            </p:txEl>
                                          </p:spTgt>
                                        </p:tgtEl>
                                        <p:attrNameLst>
                                          <p:attrName>style.visibility</p:attrName>
                                        </p:attrNameLst>
                                      </p:cBhvr>
                                      <p:to>
                                        <p:strVal val="visible"/>
                                      </p:to>
                                    </p:set>
                                    <p:animEffect filter="fade" transition="in">
                                      <p:cBhvr>
                                        <p:cTn dur="500"/>
                                        <p:tgtEl>
                                          <p:spTgt spid="23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4" st="4"/>
                                            </p:txEl>
                                          </p:spTgt>
                                        </p:tgtEl>
                                        <p:attrNameLst>
                                          <p:attrName>style.visibility</p:attrName>
                                        </p:attrNameLst>
                                      </p:cBhvr>
                                      <p:to>
                                        <p:strVal val="visible"/>
                                      </p:to>
                                    </p:set>
                                    <p:animEffect filter="fade" transition="in">
                                      <p:cBhvr>
                                        <p:cTn dur="500"/>
                                        <p:tgtEl>
                                          <p:spTgt spid="23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5" st="5"/>
                                            </p:txEl>
                                          </p:spTgt>
                                        </p:tgtEl>
                                        <p:attrNameLst>
                                          <p:attrName>style.visibility</p:attrName>
                                        </p:attrNameLst>
                                      </p:cBhvr>
                                      <p:to>
                                        <p:strVal val="visible"/>
                                      </p:to>
                                    </p:set>
                                    <p:animEffect filter="fade" transition="in">
                                      <p:cBhvr>
                                        <p:cTn dur="500"/>
                                        <p:tgtEl>
                                          <p:spTgt spid="23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6" st="6"/>
                                            </p:txEl>
                                          </p:spTgt>
                                        </p:tgtEl>
                                        <p:attrNameLst>
                                          <p:attrName>style.visibility</p:attrName>
                                        </p:attrNameLst>
                                      </p:cBhvr>
                                      <p:to>
                                        <p:strVal val="visible"/>
                                      </p:to>
                                    </p:set>
                                    <p:animEffect filter="fade" transition="in">
                                      <p:cBhvr>
                                        <p:cTn dur="500"/>
                                        <p:tgtEl>
                                          <p:spTgt spid="23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7" st="7"/>
                                            </p:txEl>
                                          </p:spTgt>
                                        </p:tgtEl>
                                        <p:attrNameLst>
                                          <p:attrName>style.visibility</p:attrName>
                                        </p:attrNameLst>
                                      </p:cBhvr>
                                      <p:to>
                                        <p:strVal val="visible"/>
                                      </p:to>
                                    </p:set>
                                    <p:animEffect filter="fade" transition="in">
                                      <p:cBhvr>
                                        <p:cTn dur="500"/>
                                        <p:tgtEl>
                                          <p:spTgt spid="23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8" st="8"/>
                                            </p:txEl>
                                          </p:spTgt>
                                        </p:tgtEl>
                                        <p:attrNameLst>
                                          <p:attrName>style.visibility</p:attrName>
                                        </p:attrNameLst>
                                      </p:cBhvr>
                                      <p:to>
                                        <p:strVal val="visible"/>
                                      </p:to>
                                    </p:set>
                                    <p:animEffect filter="fade" transition="in">
                                      <p:cBhvr>
                                        <p:cTn dur="500"/>
                                        <p:tgtEl>
                                          <p:spTgt spid="235">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xEl>
                                              <p:pRg end="9" st="9"/>
                                            </p:txEl>
                                          </p:spTgt>
                                        </p:tgtEl>
                                        <p:attrNameLst>
                                          <p:attrName>style.visibility</p:attrName>
                                        </p:attrNameLst>
                                      </p:cBhvr>
                                      <p:to>
                                        <p:strVal val="visible"/>
                                      </p:to>
                                    </p:set>
                                    <p:animEffect filter="fade" transition="in">
                                      <p:cBhvr>
                                        <p:cTn dur="500"/>
                                        <p:tgtEl>
                                          <p:spTgt spid="235">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Shape 242"/>
          <p:cNvSpPr txBox="1"/>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43" name="Shape 243"/>
          <p:cNvSpPr txBox="1"/>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44" name="Shape 244"/>
          <p:cNvSpPr txBox="1"/>
          <p:nvPr>
            <p:ph idx="1" type="body"/>
          </p:nvPr>
        </p:nvSpPr>
        <p:spPr>
          <a:xfrm>
            <a:off x="4800600" y="609600"/>
            <a:ext cx="4038600" cy="4114800"/>
          </a:xfrm>
          <a:prstGeom prst="rect">
            <a:avLst/>
          </a:prstGeom>
          <a:noFill/>
          <a:ln>
            <a:noFill/>
          </a:ln>
        </p:spPr>
        <p:txBody>
          <a:bodyPr anchorCtr="0" anchor="t" bIns="45700" lIns="91425" rIns="91425" wrap="square" tIns="45700">
            <a:noAutofit/>
          </a:bodyPr>
          <a:lstStyle/>
          <a:p>
            <a:pPr indent="-342900" lvl="0" marL="342900" marR="0" rtl="0" algn="l">
              <a:lnSpc>
                <a:spcPct val="90000"/>
              </a:lnSpc>
              <a:spcBef>
                <a:spcPts val="0"/>
              </a:spcBef>
              <a:spcAft>
                <a:spcPts val="0"/>
              </a:spcAft>
              <a:buClr>
                <a:schemeClr val="lt1"/>
              </a:buClr>
              <a:buSzPct val="90000"/>
              <a:buFont typeface="Noto Sans Symbols"/>
              <a:buNone/>
            </a:pPr>
            <a:r>
              <a:t/>
            </a:r>
            <a:endParaRPr b="0" i="0" sz="2400" u="none" cap="none" strike="noStrike">
              <a:solidFill>
                <a:schemeClr val="lt1"/>
              </a:solidFill>
              <a:latin typeface="Verdana"/>
              <a:ea typeface="Verdana"/>
              <a:cs typeface="Verdana"/>
              <a:sym typeface="Verdana"/>
            </a:endParaRPr>
          </a:p>
          <a:p>
            <a:pPr indent="-342900" lvl="0" marL="342900" marR="0" rtl="0" algn="l">
              <a:lnSpc>
                <a:spcPct val="90000"/>
              </a:lnSpc>
              <a:spcBef>
                <a:spcPts val="480"/>
              </a:spcBef>
              <a:spcAft>
                <a:spcPts val="0"/>
              </a:spcAft>
              <a:buClr>
                <a:schemeClr val="lt1"/>
              </a:buClr>
              <a:buSzPct val="25000"/>
              <a:buFont typeface="Noto Sans Symbols"/>
              <a:buNone/>
            </a:pPr>
            <a:r>
              <a:rPr b="0" i="0" lang="en-US" sz="2400" u="none" cap="none" strike="noStrike">
                <a:solidFill>
                  <a:schemeClr val="lt1"/>
                </a:solidFill>
                <a:latin typeface="Verdana"/>
                <a:ea typeface="Verdana"/>
                <a:cs typeface="Verdana"/>
                <a:sym typeface="Verdana"/>
              </a:rPr>
              <a:t>  When I am too sad and too skinny to keep keeping, when I am a tiny thing, against so many bricks, then it is I look at trees. When there is nothing left to look at on this street.  Four who grew despite concrete. Four who reach and do not forget to reach. Four whose only reason is to be and be.</a:t>
            </a:r>
          </a:p>
          <a:p>
            <a:pPr indent="-342900" lvl="0" marL="342900" marR="0" rtl="0" algn="l">
              <a:spcBef>
                <a:spcPts val="480"/>
              </a:spcBef>
              <a:spcAft>
                <a:spcPts val="0"/>
              </a:spcAft>
              <a:buClr>
                <a:schemeClr val="lt1"/>
              </a:buClr>
              <a:buSzPct val="90000"/>
              <a:buFont typeface="Noto Sans Symbols"/>
              <a:buNone/>
            </a:pPr>
            <a:r>
              <a:t/>
            </a:r>
            <a:endParaRPr b="0" i="0" sz="2400" u="none" cap="none" strike="noStrike">
              <a:solidFill>
                <a:schemeClr val="lt1"/>
              </a:solidFill>
              <a:latin typeface="Verdana"/>
              <a:ea typeface="Verdana"/>
              <a:cs typeface="Verdana"/>
              <a:sym typeface="Verdana"/>
            </a:endParaRPr>
          </a:p>
        </p:txBody>
      </p:sp>
      <p:pic>
        <p:nvPicPr>
          <p:cNvPr descr="DSC00113" id="245" name="Shape 245"/>
          <p:cNvPicPr preferRelativeResize="0"/>
          <p:nvPr>
            <p:ph idx="1" type="body"/>
          </p:nvPr>
        </p:nvPicPr>
        <p:blipFill rotWithShape="1">
          <a:blip r:embed="rId3">
            <a:alphaModFix/>
          </a:blip>
          <a:srcRect b="0" l="0" r="0" t="0"/>
          <a:stretch/>
        </p:blipFill>
        <p:spPr>
          <a:xfrm>
            <a:off x="0" y="228600"/>
            <a:ext cx="4495800" cy="2336800"/>
          </a:xfrm>
          <a:prstGeom prst="rect">
            <a:avLst/>
          </a:prstGeom>
          <a:noFill/>
          <a:ln>
            <a:noFill/>
          </a:ln>
        </p:spPr>
      </p:pic>
      <p:pic>
        <p:nvPicPr>
          <p:cNvPr descr="images-14" id="246" name="Shape 246"/>
          <p:cNvPicPr preferRelativeResize="0"/>
          <p:nvPr>
            <p:ph idx="2" type="body"/>
          </p:nvPr>
        </p:nvPicPr>
        <p:blipFill rotWithShape="1">
          <a:blip r:embed="rId4">
            <a:alphaModFix/>
          </a:blip>
          <a:srcRect b="0" l="0" r="0" t="0"/>
          <a:stretch/>
        </p:blipFill>
        <p:spPr>
          <a:xfrm>
            <a:off x="838200" y="2819400"/>
            <a:ext cx="2530475" cy="3810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500"/>
                                        <p:tgtEl>
                                          <p:spTgt spid="2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685800" y="609600"/>
            <a:ext cx="7772400" cy="1143000"/>
          </a:xfrm>
          <a:prstGeom prst="rect">
            <a:avLst/>
          </a:prstGeom>
        </p:spPr>
        <p:txBody>
          <a:bodyPr anchorCtr="0" anchor="ctr" bIns="91425" lIns="91425" rIns="91425" wrap="square" tIns="91425">
            <a:noAutofit/>
          </a:bodyPr>
          <a:lstStyle/>
          <a:p>
            <a:pPr lvl="0">
              <a:spcBef>
                <a:spcPts val="0"/>
              </a:spcBef>
              <a:buNone/>
            </a:pPr>
            <a:r>
              <a:rPr lang="en-US"/>
              <a:t>What did you notice?</a:t>
            </a:r>
          </a:p>
        </p:txBody>
      </p:sp>
      <p:sp>
        <p:nvSpPr>
          <p:cNvPr id="253" name="Shape 253"/>
          <p:cNvSpPr txBox="1"/>
          <p:nvPr>
            <p:ph idx="1" type="body"/>
          </p:nvPr>
        </p:nvSpPr>
        <p:spPr>
          <a:xfrm>
            <a:off x="685800" y="1981200"/>
            <a:ext cx="7772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685800" y="609600"/>
            <a:ext cx="7772400" cy="1143000"/>
          </a:xfrm>
          <a:prstGeom prst="rect">
            <a:avLst/>
          </a:prstGeom>
        </p:spPr>
        <p:txBody>
          <a:bodyPr anchorCtr="0" anchor="ctr" bIns="91425" lIns="91425" rIns="91425" wrap="square" tIns="91425">
            <a:noAutofit/>
          </a:bodyPr>
          <a:lstStyle/>
          <a:p>
            <a:pPr lvl="0">
              <a:spcBef>
                <a:spcPts val="0"/>
              </a:spcBef>
              <a:buNone/>
            </a:pPr>
            <a:r>
              <a:rPr lang="en-US"/>
              <a:t>Some Poetic Devices</a:t>
            </a:r>
          </a:p>
        </p:txBody>
      </p:sp>
      <p:sp>
        <p:nvSpPr>
          <p:cNvPr id="260" name="Shape 260"/>
          <p:cNvSpPr txBox="1"/>
          <p:nvPr>
            <p:ph idx="1" type="body"/>
          </p:nvPr>
        </p:nvSpPr>
        <p:spPr>
          <a:xfrm>
            <a:off x="685800" y="1567850"/>
            <a:ext cx="7772400" cy="5087400"/>
          </a:xfrm>
          <a:prstGeom prst="rect">
            <a:avLst/>
          </a:prstGeom>
        </p:spPr>
        <p:txBody>
          <a:bodyPr anchorCtr="0" anchor="t" bIns="91425" lIns="91425" rIns="91425" wrap="square" tIns="91425">
            <a:noAutofit/>
          </a:bodyPr>
          <a:lstStyle/>
          <a:p>
            <a:pPr indent="-228600" lvl="0" marL="457200">
              <a:spcBef>
                <a:spcPts val="0"/>
              </a:spcBef>
            </a:pPr>
            <a:r>
              <a:rPr lang="en-US"/>
              <a:t>Personification-giving a non-human thing human qualities</a:t>
            </a:r>
          </a:p>
          <a:p>
            <a:pPr indent="-228600" lvl="0" marL="457200">
              <a:spcBef>
                <a:spcPts val="0"/>
              </a:spcBef>
            </a:pPr>
            <a:r>
              <a:rPr lang="en-US"/>
              <a:t>Assonance-repetition of the same vowel sounds</a:t>
            </a:r>
          </a:p>
          <a:p>
            <a:pPr indent="-228600" lvl="0" marL="457200">
              <a:spcBef>
                <a:spcPts val="0"/>
              </a:spcBef>
            </a:pPr>
            <a:r>
              <a:rPr lang="en-US"/>
              <a:t>Simile-comparison using like or as</a:t>
            </a:r>
          </a:p>
          <a:p>
            <a:pPr indent="-228600" lvl="0" marL="457200">
              <a:spcBef>
                <a:spcPts val="0"/>
              </a:spcBef>
            </a:pPr>
            <a:r>
              <a:rPr lang="en-US"/>
              <a:t>Repetition-words repeated for impact</a:t>
            </a:r>
          </a:p>
          <a:p>
            <a:pPr indent="-228600" lvl="0" marL="457200" rtl="0">
              <a:spcBef>
                <a:spcPts val="0"/>
              </a:spcBef>
            </a:pPr>
            <a:r>
              <a:rPr lang="en-US"/>
              <a:t>Symbolism-something represents something other than itself</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nvSpPr>
        <p:spPr>
          <a:xfrm>
            <a:off x="685800" y="6248400"/>
            <a:ext cx="19050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67" name="Shape 267"/>
          <p:cNvSpPr txBox="1"/>
          <p:nvPr/>
        </p:nvSpPr>
        <p:spPr>
          <a:xfrm>
            <a:off x="3124200" y="6248400"/>
            <a:ext cx="2895600" cy="457200"/>
          </a:xfrm>
          <a:prstGeom prst="rect">
            <a:avLst/>
          </a:prstGeom>
          <a:noFill/>
          <a:ln>
            <a:noFill/>
          </a:ln>
          <a:effectLst>
            <a:outerShdw blurRad="63500" dir="2700000" dist="35921">
              <a:schemeClr val="dk1">
                <a:alpha val="99607"/>
              </a:schemeClr>
            </a:outerShdw>
          </a:effectLst>
        </p:spPr>
        <p:txBody>
          <a:bodyPr anchorCtr="0" anchor="t"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268" name="Shape 268"/>
          <p:cNvSpPr txBox="1"/>
          <p:nvPr>
            <p:ph idx="1" type="body"/>
          </p:nvPr>
        </p:nvSpPr>
        <p:spPr>
          <a:xfrm>
            <a:off x="609600" y="990600"/>
            <a:ext cx="7772400" cy="5181600"/>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lt1"/>
              </a:buClr>
              <a:buSzPct val="90000"/>
              <a:buFont typeface="Noto Sans Symbols"/>
              <a:buChar char="➢"/>
            </a:pPr>
            <a:r>
              <a:rPr b="0" i="0" lang="en-US" sz="2800" u="none" cap="none" strike="noStrike">
                <a:solidFill>
                  <a:schemeClr val="lt1"/>
                </a:solidFill>
                <a:latin typeface="Verdana"/>
                <a:ea typeface="Verdana"/>
                <a:cs typeface="Verdana"/>
                <a:sym typeface="Verdana"/>
              </a:rPr>
              <a:t>Talk in your group. What did the trees represent to the author?</a:t>
            </a:r>
          </a:p>
          <a:p>
            <a:pPr indent="-342900" lvl="0" marL="342900" marR="0" rtl="0" algn="l">
              <a:lnSpc>
                <a:spcPct val="100000"/>
              </a:lnSpc>
              <a:spcBef>
                <a:spcPts val="560"/>
              </a:spcBef>
              <a:spcAft>
                <a:spcPts val="0"/>
              </a:spcAft>
              <a:buClr>
                <a:schemeClr val="lt1"/>
              </a:buClr>
              <a:buSzPct val="90000"/>
              <a:buFont typeface="Noto Sans Symbols"/>
              <a:buChar char="➢"/>
            </a:pPr>
            <a:r>
              <a:rPr b="0" i="0" lang="en-US" sz="2800" u="none" cap="none" strike="noStrike">
                <a:solidFill>
                  <a:schemeClr val="lt1"/>
                </a:solidFill>
                <a:latin typeface="Verdana"/>
                <a:ea typeface="Verdana"/>
                <a:cs typeface="Verdana"/>
                <a:sym typeface="Verdana"/>
              </a:rPr>
              <a:t>Where did the author use personification? Make a list of the things that were described with personification.</a:t>
            </a:r>
          </a:p>
          <a:p>
            <a:pPr indent="-342900" lvl="0" marL="342900" marR="0" rtl="0" algn="l">
              <a:lnSpc>
                <a:spcPct val="100000"/>
              </a:lnSpc>
              <a:spcBef>
                <a:spcPts val="560"/>
              </a:spcBef>
              <a:spcAft>
                <a:spcPts val="0"/>
              </a:spcAft>
              <a:buClr>
                <a:schemeClr val="lt1"/>
              </a:buClr>
              <a:buSzPct val="90000"/>
              <a:buFont typeface="Noto Sans Symbols"/>
              <a:buChar char="➢"/>
            </a:pPr>
            <a:r>
              <a:rPr b="0" i="0" lang="en-US" sz="2800" u="none" cap="none" strike="noStrike">
                <a:solidFill>
                  <a:schemeClr val="lt1"/>
                </a:solidFill>
                <a:latin typeface="Verdana"/>
                <a:ea typeface="Verdana"/>
                <a:cs typeface="Verdana"/>
                <a:sym typeface="Verdana"/>
              </a:rPr>
              <a:t>How did the author use personification to enhance your understanding of the poem’s theme? </a:t>
            </a:r>
          </a:p>
          <a:p>
            <a:pPr indent="-342900" lvl="0" marL="342900" marR="0" rtl="0" algn="l">
              <a:spcBef>
                <a:spcPts val="560"/>
              </a:spcBef>
              <a:spcAft>
                <a:spcPts val="0"/>
              </a:spcAft>
              <a:buClr>
                <a:schemeClr val="lt1"/>
              </a:buClr>
              <a:buSzPct val="90000"/>
              <a:buFont typeface="Noto Sans Symbols"/>
              <a:buNone/>
            </a:pPr>
            <a:r>
              <a:t/>
            </a:r>
            <a:endParaRPr b="0" i="0" sz="2800" u="none" cap="none" strike="noStrike">
              <a:solidFill>
                <a:schemeClr val="lt1"/>
              </a:solidFill>
              <a:latin typeface="Verdana"/>
              <a:ea typeface="Verdana"/>
              <a:cs typeface="Verdana"/>
              <a:sym typeface="Verdan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8">
                                            <p:txEl>
                                              <p:pRg end="0" st="0"/>
                                            </p:txEl>
                                          </p:spTgt>
                                        </p:tgtEl>
                                        <p:attrNameLst>
                                          <p:attrName>style.visibility</p:attrName>
                                        </p:attrNameLst>
                                      </p:cBhvr>
                                      <p:to>
                                        <p:strVal val="visible"/>
                                      </p:to>
                                    </p:set>
                                    <p:animEffect filter="fade" transition="in">
                                      <p:cBhvr>
                                        <p:cTn dur="1000"/>
                                        <p:tgtEl>
                                          <p:spTgt spid="26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8">
                                            <p:txEl>
                                              <p:pRg end="1" st="1"/>
                                            </p:txEl>
                                          </p:spTgt>
                                        </p:tgtEl>
                                        <p:attrNameLst>
                                          <p:attrName>style.visibility</p:attrName>
                                        </p:attrNameLst>
                                      </p:cBhvr>
                                      <p:to>
                                        <p:strVal val="visible"/>
                                      </p:to>
                                    </p:set>
                                    <p:animEffect filter="fade" transition="in">
                                      <p:cBhvr>
                                        <p:cTn dur="1000"/>
                                        <p:tgtEl>
                                          <p:spTgt spid="26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8">
                                            <p:txEl>
                                              <p:pRg end="2" st="2"/>
                                            </p:txEl>
                                          </p:spTgt>
                                        </p:tgtEl>
                                        <p:attrNameLst>
                                          <p:attrName>style.visibility</p:attrName>
                                        </p:attrNameLst>
                                      </p:cBhvr>
                                      <p:to>
                                        <p:strVal val="visible"/>
                                      </p:to>
                                    </p:set>
                                    <p:animEffect filter="fade" transition="in">
                                      <p:cBhvr>
                                        <p:cTn dur="1000"/>
                                        <p:tgtEl>
                                          <p:spTgt spid="26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8">
                                            <p:txEl>
                                              <p:pRg end="3" st="3"/>
                                            </p:txEl>
                                          </p:spTgt>
                                        </p:tgtEl>
                                        <p:attrNameLst>
                                          <p:attrName>style.visibility</p:attrName>
                                        </p:attrNameLst>
                                      </p:cBhvr>
                                      <p:to>
                                        <p:strVal val="visible"/>
                                      </p:to>
                                    </p:set>
                                    <p:animEffect filter="fade" transition="in">
                                      <p:cBhvr>
                                        <p:cTn dur="1000"/>
                                        <p:tgtEl>
                                          <p:spTgt spid="26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1_Leaf Veins">
  <a:themeElements>
    <a:clrScheme name="Leaf Veins 1">
      <a:dk1>
        <a:srgbClr val="5C1F00"/>
      </a:dk1>
      <a:lt1>
        <a:srgbClr val="FFDB96"/>
      </a:lt1>
      <a:dk2>
        <a:srgbClr val="62925E"/>
      </a:dk2>
      <a:lt2>
        <a:srgbClr val="FFDB96"/>
      </a:lt2>
      <a:accent1>
        <a:srgbClr val="713E39"/>
      </a:accent1>
      <a:accent2>
        <a:srgbClr val="BE7960"/>
      </a:accent2>
      <a:accent3>
        <a:srgbClr val="B7C7B6"/>
      </a:accent3>
      <a:accent4>
        <a:srgbClr val="DABB7F"/>
      </a:accent4>
      <a:accent5>
        <a:srgbClr val="BBAFAE"/>
      </a:accent5>
      <a:accent6>
        <a:srgbClr val="AC6D56"/>
      </a:accent6>
      <a:hlink>
        <a:srgbClr val="408000"/>
      </a:hlink>
      <a:folHlink>
        <a:srgbClr val="D3A21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Leaf Veins">
  <a:themeElements>
    <a:clrScheme name="Leaf Veins 1">
      <a:dk1>
        <a:srgbClr val="5C1F00"/>
      </a:dk1>
      <a:lt1>
        <a:srgbClr val="FFDB96"/>
      </a:lt1>
      <a:dk2>
        <a:srgbClr val="62925E"/>
      </a:dk2>
      <a:lt2>
        <a:srgbClr val="FFDB96"/>
      </a:lt2>
      <a:accent1>
        <a:srgbClr val="713E39"/>
      </a:accent1>
      <a:accent2>
        <a:srgbClr val="BE7960"/>
      </a:accent2>
      <a:accent3>
        <a:srgbClr val="B7C7B6"/>
      </a:accent3>
      <a:accent4>
        <a:srgbClr val="DABB7F"/>
      </a:accent4>
      <a:accent5>
        <a:srgbClr val="BBAFAE"/>
      </a:accent5>
      <a:accent6>
        <a:srgbClr val="AC6D56"/>
      </a:accent6>
      <a:hlink>
        <a:srgbClr val="408000"/>
      </a:hlink>
      <a:folHlink>
        <a:srgbClr val="D3A21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